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59" r:id="rId3"/>
    <p:sldId id="260" r:id="rId4"/>
    <p:sldId id="261" r:id="rId5"/>
    <p:sldId id="262" r:id="rId6"/>
    <p:sldId id="263" r:id="rId7"/>
    <p:sldId id="264" r:id="rId8"/>
    <p:sldId id="265" r:id="rId9"/>
    <p:sldId id="277" r:id="rId10"/>
    <p:sldId id="266" r:id="rId11"/>
    <p:sldId id="278" r:id="rId12"/>
    <p:sldId id="267" r:id="rId13"/>
    <p:sldId id="268" r:id="rId14"/>
    <p:sldId id="273" r:id="rId15"/>
    <p:sldId id="272" r:id="rId16"/>
    <p:sldId id="270" r:id="rId17"/>
    <p:sldId id="274" r:id="rId18"/>
    <p:sldId id="275" r:id="rId19"/>
    <p:sldId id="276" r:id="rId20"/>
    <p:sldId id="279" r:id="rId21"/>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60D32-0513-4D64-B11D-87EE4B6404BE}" type="datetimeFigureOut">
              <a:rPr lang="de-DE" smtClean="0"/>
              <a:t>30.10.2012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F06CEA-F2DE-492D-B464-40B48309A191}" type="slidenum">
              <a:rPr lang="de-DE" smtClean="0"/>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de-DE" dirty="0" smtClean="0"/>
              <a:t>Titelmasterformat durch Klicken bearbeiten</a:t>
            </a:r>
            <a:endParaRPr lang="en-US" dirty="0"/>
          </a:p>
        </p:txBody>
      </p:sp>
      <p:sp>
        <p:nvSpPr>
          <p:cNvPr id="17" name="Unt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de-DE" dirty="0" smtClean="0"/>
              <a:t>Formatvorlage des Untertitelmasters durch Klicken bearbeiten</a:t>
            </a:r>
            <a:endParaRPr lang="en-US" dirty="0"/>
          </a:p>
        </p:txBody>
      </p:sp>
      <p:sp>
        <p:nvSpPr>
          <p:cNvPr id="4" name="Datumsplatzhalter 29"/>
          <p:cNvSpPr>
            <a:spLocks noGrp="1"/>
          </p:cNvSpPr>
          <p:nvPr>
            <p:ph type="dt" sz="half" idx="10"/>
          </p:nvPr>
        </p:nvSpPr>
        <p:spPr/>
        <p:txBody>
          <a:bodyPr/>
          <a:lstStyle>
            <a:lvl1pPr>
              <a:defRPr smtClean="0">
                <a:solidFill>
                  <a:srgbClr val="D1EAEE"/>
                </a:solidFill>
              </a:defRPr>
            </a:lvl1pPr>
          </a:lstStyle>
          <a:p>
            <a:pPr>
              <a:defRPr/>
            </a:pPr>
            <a:fld id="{C849938F-089C-45E0-AC29-383EA63F701F}" type="datetime1">
              <a:rPr lang="de-DE" smtClean="0"/>
              <a:t>30.10.2012</a:t>
            </a:fld>
            <a:endParaRPr lang="de-DE"/>
          </a:p>
        </p:txBody>
      </p:sp>
      <p:sp>
        <p:nvSpPr>
          <p:cNvPr id="5" name="Fußzeilenplatzhalter 18"/>
          <p:cNvSpPr>
            <a:spLocks noGrp="1"/>
          </p:cNvSpPr>
          <p:nvPr>
            <p:ph type="ftr" sz="quarter" idx="11"/>
          </p:nvPr>
        </p:nvSpPr>
        <p:spPr>
          <a:xfrm>
            <a:off x="2667000" y="6356350"/>
            <a:ext cx="3048000" cy="365125"/>
          </a:xfrm>
        </p:spPr>
        <p:txBody>
          <a:bodyPr/>
          <a:lstStyle>
            <a:lvl1pPr>
              <a:defRPr smtClean="0">
                <a:solidFill>
                  <a:srgbClr val="D1EAEE"/>
                </a:solidFill>
              </a:defRPr>
            </a:lvl1pPr>
          </a:lstStyle>
          <a:p>
            <a:pPr>
              <a:defRPr/>
            </a:pPr>
            <a:endParaRPr lang="de-DE"/>
          </a:p>
        </p:txBody>
      </p:sp>
      <p:sp>
        <p:nvSpPr>
          <p:cNvPr id="6" name="Foliennummernplatzhalter 26"/>
          <p:cNvSpPr>
            <a:spLocks noGrp="1"/>
          </p:cNvSpPr>
          <p:nvPr>
            <p:ph type="sldNum" sz="quarter" idx="12"/>
          </p:nvPr>
        </p:nvSpPr>
        <p:spPr/>
        <p:txBody>
          <a:bodyPr/>
          <a:lstStyle>
            <a:lvl1pPr>
              <a:defRPr smtClean="0">
                <a:solidFill>
                  <a:srgbClr val="D1EAEE"/>
                </a:solidFill>
              </a:defRPr>
            </a:lvl1pPr>
          </a:lstStyle>
          <a:p>
            <a:pPr>
              <a:defRPr/>
            </a:pPr>
            <a:fld id="{4AE0A98D-FD1C-4607-AEB1-8AF517325060}" type="slidenum">
              <a:rPr lang="de-DE"/>
              <a:pPr>
                <a:defRPr/>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9"/>
          <p:cNvSpPr>
            <a:spLocks noGrp="1"/>
          </p:cNvSpPr>
          <p:nvPr>
            <p:ph type="dt" sz="half" idx="10"/>
          </p:nvPr>
        </p:nvSpPr>
        <p:spPr/>
        <p:txBody>
          <a:bodyPr/>
          <a:lstStyle>
            <a:lvl1pPr>
              <a:defRPr/>
            </a:lvl1pPr>
          </a:lstStyle>
          <a:p>
            <a:pPr>
              <a:defRPr/>
            </a:pPr>
            <a:fld id="{58AFCC7A-C8A0-47A6-A722-1EF144C559C6}" type="datetime1">
              <a:rPr lang="de-DE" smtClean="0"/>
              <a:t>30.10.2012</a:t>
            </a:fld>
            <a:endParaRPr lang="de-DE"/>
          </a:p>
        </p:txBody>
      </p:sp>
      <p:sp>
        <p:nvSpPr>
          <p:cNvPr id="5" name="Fußzeilenplatzhalter 21"/>
          <p:cNvSpPr>
            <a:spLocks noGrp="1"/>
          </p:cNvSpPr>
          <p:nvPr>
            <p:ph type="ftr" sz="quarter" idx="11"/>
          </p:nvPr>
        </p:nvSpPr>
        <p:spPr/>
        <p:txBody>
          <a:bodyPr/>
          <a:lstStyle>
            <a:lvl1pPr>
              <a:defRPr/>
            </a:lvl1pPr>
          </a:lstStyle>
          <a:p>
            <a:pPr>
              <a:defRPr/>
            </a:pPr>
            <a:endParaRPr lang="de-DE"/>
          </a:p>
        </p:txBody>
      </p:sp>
      <p:sp>
        <p:nvSpPr>
          <p:cNvPr id="6" name="Foliennummernplatzhalter 17"/>
          <p:cNvSpPr>
            <a:spLocks noGrp="1"/>
          </p:cNvSpPr>
          <p:nvPr>
            <p:ph type="sldNum" sz="quarter" idx="12"/>
          </p:nvPr>
        </p:nvSpPr>
        <p:spPr/>
        <p:txBody>
          <a:bodyPr/>
          <a:lstStyle>
            <a:lvl1pPr>
              <a:defRPr/>
            </a:lvl1pPr>
          </a:lstStyle>
          <a:p>
            <a:pPr>
              <a:defRPr/>
            </a:pPr>
            <a:fld id="{9E6C2745-035C-4D52-BCC8-510415EE5C89}"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914401"/>
            <a:ext cx="2057400" cy="5211763"/>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914401"/>
            <a:ext cx="6019800" cy="5211763"/>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9"/>
          <p:cNvSpPr>
            <a:spLocks noGrp="1"/>
          </p:cNvSpPr>
          <p:nvPr>
            <p:ph type="dt" sz="half" idx="10"/>
          </p:nvPr>
        </p:nvSpPr>
        <p:spPr/>
        <p:txBody>
          <a:bodyPr/>
          <a:lstStyle>
            <a:lvl1pPr>
              <a:defRPr/>
            </a:lvl1pPr>
          </a:lstStyle>
          <a:p>
            <a:pPr>
              <a:defRPr/>
            </a:pPr>
            <a:fld id="{51667E09-6756-49E7-BC83-826817E3E726}" type="datetime1">
              <a:rPr lang="de-DE" smtClean="0"/>
              <a:t>30.10.2012</a:t>
            </a:fld>
            <a:endParaRPr lang="de-DE"/>
          </a:p>
        </p:txBody>
      </p:sp>
      <p:sp>
        <p:nvSpPr>
          <p:cNvPr id="5" name="Fußzeilenplatzhalter 21"/>
          <p:cNvSpPr>
            <a:spLocks noGrp="1"/>
          </p:cNvSpPr>
          <p:nvPr>
            <p:ph type="ftr" sz="quarter" idx="11"/>
          </p:nvPr>
        </p:nvSpPr>
        <p:spPr/>
        <p:txBody>
          <a:bodyPr/>
          <a:lstStyle>
            <a:lvl1pPr>
              <a:defRPr/>
            </a:lvl1pPr>
          </a:lstStyle>
          <a:p>
            <a:pPr>
              <a:defRPr/>
            </a:pPr>
            <a:endParaRPr lang="de-DE"/>
          </a:p>
        </p:txBody>
      </p:sp>
      <p:sp>
        <p:nvSpPr>
          <p:cNvPr id="6" name="Foliennummernplatzhalter 17"/>
          <p:cNvSpPr>
            <a:spLocks noGrp="1"/>
          </p:cNvSpPr>
          <p:nvPr>
            <p:ph type="sldNum" sz="quarter" idx="12"/>
          </p:nvPr>
        </p:nvSpPr>
        <p:spPr/>
        <p:txBody>
          <a:bodyPr/>
          <a:lstStyle>
            <a:lvl1pPr>
              <a:defRPr/>
            </a:lvl1pPr>
          </a:lstStyle>
          <a:p>
            <a:pPr>
              <a:defRPr/>
            </a:pPr>
            <a:fld id="{3BD3BE30-F274-42B8-8A7A-54AD76C13FF3}"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Datumsplatzhalter 9"/>
          <p:cNvSpPr>
            <a:spLocks noGrp="1"/>
          </p:cNvSpPr>
          <p:nvPr>
            <p:ph type="dt" sz="half" idx="10"/>
          </p:nvPr>
        </p:nvSpPr>
        <p:spPr/>
        <p:txBody>
          <a:bodyPr/>
          <a:lstStyle>
            <a:lvl1pPr>
              <a:defRPr/>
            </a:lvl1pPr>
          </a:lstStyle>
          <a:p>
            <a:pPr>
              <a:defRPr/>
            </a:pPr>
            <a:fld id="{70C964DB-4C7E-4132-BD26-3E9271236A09}" type="datetime1">
              <a:rPr lang="de-DE" smtClean="0"/>
              <a:t>30.10.2012</a:t>
            </a:fld>
            <a:endParaRPr lang="de-DE"/>
          </a:p>
        </p:txBody>
      </p:sp>
      <p:sp>
        <p:nvSpPr>
          <p:cNvPr id="5" name="Fußzeilenplatzhalter 21"/>
          <p:cNvSpPr>
            <a:spLocks noGrp="1"/>
          </p:cNvSpPr>
          <p:nvPr>
            <p:ph type="ftr" sz="quarter" idx="11"/>
          </p:nvPr>
        </p:nvSpPr>
        <p:spPr/>
        <p:txBody>
          <a:bodyPr/>
          <a:lstStyle>
            <a:lvl1pPr>
              <a:defRPr/>
            </a:lvl1pPr>
          </a:lstStyle>
          <a:p>
            <a:pPr>
              <a:defRPr/>
            </a:pPr>
            <a:endParaRPr lang="de-DE"/>
          </a:p>
        </p:txBody>
      </p:sp>
      <p:sp>
        <p:nvSpPr>
          <p:cNvPr id="6" name="Foliennummernplatzhalter 17"/>
          <p:cNvSpPr>
            <a:spLocks noGrp="1"/>
          </p:cNvSpPr>
          <p:nvPr>
            <p:ph type="sldNum" sz="quarter" idx="12"/>
          </p:nvPr>
        </p:nvSpPr>
        <p:spPr/>
        <p:txBody>
          <a:bodyPr/>
          <a:lstStyle>
            <a:lvl1pPr>
              <a:defRPr/>
            </a:lvl1pPr>
          </a:lstStyle>
          <a:p>
            <a:pPr>
              <a:defRPr/>
            </a:pPr>
            <a:fld id="{CD58A552-7DF7-4ED1-98E7-BC155517C3D1}"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de-DE" smtClean="0"/>
              <a:t>Titelmasterformat durch Klicken bearbeiten</a:t>
            </a:r>
            <a:endParaRPr lang="en-US"/>
          </a:p>
        </p:txBody>
      </p:sp>
      <p:sp>
        <p:nvSpPr>
          <p:cNvPr id="3" name="Textplatzhalt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smtClean="0">
                <a:solidFill>
                  <a:srgbClr val="D1EAEE"/>
                </a:solidFill>
              </a:defRPr>
            </a:lvl1pPr>
          </a:lstStyle>
          <a:p>
            <a:pPr>
              <a:defRPr/>
            </a:pPr>
            <a:fld id="{D19C8174-2FE0-46CA-A62B-3BFC8FB49093}" type="datetime1">
              <a:rPr lang="de-DE" smtClean="0"/>
              <a:t>30.10.2012</a:t>
            </a:fld>
            <a:endParaRPr lang="de-DE"/>
          </a:p>
        </p:txBody>
      </p:sp>
      <p:sp>
        <p:nvSpPr>
          <p:cNvPr id="5" name="Fußzeilenplatzhalter 4"/>
          <p:cNvSpPr>
            <a:spLocks noGrp="1"/>
          </p:cNvSpPr>
          <p:nvPr>
            <p:ph type="ftr" sz="quarter" idx="11"/>
          </p:nvPr>
        </p:nvSpPr>
        <p:spPr/>
        <p:txBody>
          <a:bodyPr/>
          <a:lstStyle>
            <a:lvl1pPr>
              <a:defRPr smtClean="0">
                <a:solidFill>
                  <a:srgbClr val="D1EAEE"/>
                </a:solidFill>
              </a:defRPr>
            </a:lvl1pPr>
          </a:lstStyle>
          <a:p>
            <a:pPr>
              <a:defRPr/>
            </a:pPr>
            <a:endParaRPr lang="de-DE"/>
          </a:p>
        </p:txBody>
      </p:sp>
      <p:sp>
        <p:nvSpPr>
          <p:cNvPr id="6" name="Foliennummernplatzhalter 5"/>
          <p:cNvSpPr>
            <a:spLocks noGrp="1"/>
          </p:cNvSpPr>
          <p:nvPr>
            <p:ph type="sldNum" sz="quarter" idx="12"/>
          </p:nvPr>
        </p:nvSpPr>
        <p:spPr/>
        <p:txBody>
          <a:bodyPr/>
          <a:lstStyle>
            <a:lvl1pPr>
              <a:defRPr smtClean="0">
                <a:solidFill>
                  <a:srgbClr val="D1EAEE"/>
                </a:solidFill>
              </a:defRPr>
            </a:lvl1pPr>
          </a:lstStyle>
          <a:p>
            <a:pPr>
              <a:defRPr/>
            </a:pPr>
            <a:fld id="{F2A2BD92-5656-4B91-BE62-5E85E099D96C}" type="slidenum">
              <a:rPr lang="de-DE"/>
              <a:pPr>
                <a:defRPr/>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9"/>
          <p:cNvSpPr>
            <a:spLocks noGrp="1"/>
          </p:cNvSpPr>
          <p:nvPr>
            <p:ph type="dt" sz="half" idx="10"/>
          </p:nvPr>
        </p:nvSpPr>
        <p:spPr/>
        <p:txBody>
          <a:bodyPr/>
          <a:lstStyle>
            <a:lvl1pPr>
              <a:defRPr/>
            </a:lvl1pPr>
          </a:lstStyle>
          <a:p>
            <a:pPr>
              <a:defRPr/>
            </a:pPr>
            <a:fld id="{E2D3CD19-16C3-4411-AD86-8158FBE06677}" type="datetime1">
              <a:rPr lang="de-DE" smtClean="0"/>
              <a:t>30.10.2012</a:t>
            </a:fld>
            <a:endParaRPr lang="de-DE"/>
          </a:p>
        </p:txBody>
      </p:sp>
      <p:sp>
        <p:nvSpPr>
          <p:cNvPr id="6" name="Fußzeilenplatzhalter 21"/>
          <p:cNvSpPr>
            <a:spLocks noGrp="1"/>
          </p:cNvSpPr>
          <p:nvPr>
            <p:ph type="ftr" sz="quarter" idx="11"/>
          </p:nvPr>
        </p:nvSpPr>
        <p:spPr/>
        <p:txBody>
          <a:bodyPr/>
          <a:lstStyle>
            <a:lvl1pPr>
              <a:defRPr/>
            </a:lvl1pPr>
          </a:lstStyle>
          <a:p>
            <a:pPr>
              <a:defRPr/>
            </a:pPr>
            <a:endParaRPr lang="de-DE"/>
          </a:p>
        </p:txBody>
      </p:sp>
      <p:sp>
        <p:nvSpPr>
          <p:cNvPr id="7" name="Foliennummernplatzhalter 17"/>
          <p:cNvSpPr>
            <a:spLocks noGrp="1"/>
          </p:cNvSpPr>
          <p:nvPr>
            <p:ph type="sldNum" sz="quarter" idx="12"/>
          </p:nvPr>
        </p:nvSpPr>
        <p:spPr/>
        <p:txBody>
          <a:bodyPr/>
          <a:lstStyle>
            <a:lvl1pPr>
              <a:defRPr/>
            </a:lvl1pPr>
          </a:lstStyle>
          <a:p>
            <a:pPr>
              <a:defRPr/>
            </a:pPr>
            <a:fld id="{BA098882-A576-441C-9C7D-33C48FEBA60A}"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de-DE" smtClean="0"/>
              <a:t>Textmasterformate durch Klicken bearbeiten</a:t>
            </a:r>
          </a:p>
        </p:txBody>
      </p:sp>
      <p:sp>
        <p:nvSpPr>
          <p:cNvPr id="4" name="Textplatzhalt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de-DE" smtClean="0"/>
              <a:t>Textmasterformate durch Klicken bearbeiten</a:t>
            </a:r>
          </a:p>
        </p:txBody>
      </p:sp>
      <p:sp>
        <p:nvSpPr>
          <p:cNvPr id="5" name="Inhaltsplatzhalt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Inhaltsplatzhalt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smtClean="0"/>
            </a:lvl1pPr>
          </a:lstStyle>
          <a:p>
            <a:pPr>
              <a:defRPr/>
            </a:pPr>
            <a:fld id="{8B0ED7B6-5812-4F59-AEFA-AEA331123556}" type="datetime1">
              <a:rPr lang="de-DE" smtClean="0"/>
              <a:t>30.10.2012</a:t>
            </a:fld>
            <a:endParaRPr lang="de-DE"/>
          </a:p>
        </p:txBody>
      </p:sp>
      <p:sp>
        <p:nvSpPr>
          <p:cNvPr id="8" name="Fußzeilenplatzhalter 7"/>
          <p:cNvSpPr>
            <a:spLocks noGrp="1"/>
          </p:cNvSpPr>
          <p:nvPr>
            <p:ph type="ftr" sz="quarter" idx="11"/>
          </p:nvPr>
        </p:nvSpPr>
        <p:spPr>
          <a:xfrm>
            <a:off x="714375" y="6492875"/>
            <a:ext cx="3352800" cy="365125"/>
          </a:xfrm>
        </p:spPr>
        <p:txBody>
          <a:bodyPr/>
          <a:lstStyle>
            <a:lvl1pPr>
              <a:defRPr smtClean="0"/>
            </a:lvl1pPr>
          </a:lstStyle>
          <a:p>
            <a:pPr>
              <a:defRPr/>
            </a:pPr>
            <a:endParaRPr lang="de-DE"/>
          </a:p>
        </p:txBody>
      </p:sp>
      <p:sp>
        <p:nvSpPr>
          <p:cNvPr id="9" name="Foliennummernplatzhalter 8"/>
          <p:cNvSpPr>
            <a:spLocks noGrp="1"/>
          </p:cNvSpPr>
          <p:nvPr>
            <p:ph type="sldNum" sz="quarter" idx="12"/>
          </p:nvPr>
        </p:nvSpPr>
        <p:spPr/>
        <p:txBody>
          <a:bodyPr/>
          <a:lstStyle>
            <a:lvl1pPr>
              <a:defRPr smtClean="0"/>
            </a:lvl1pPr>
          </a:lstStyle>
          <a:p>
            <a:pPr>
              <a:defRPr/>
            </a:pPr>
            <a:fld id="{12808301-9C60-45D2-AD35-5C835B156B55}"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de-DE" smtClean="0"/>
              <a:t>Titelmasterformat durch Klicken bearbeiten</a:t>
            </a:r>
            <a:endParaRPr lang="en-US"/>
          </a:p>
        </p:txBody>
      </p:sp>
      <p:sp>
        <p:nvSpPr>
          <p:cNvPr id="3" name="Datumsplatzhalter 9"/>
          <p:cNvSpPr>
            <a:spLocks noGrp="1"/>
          </p:cNvSpPr>
          <p:nvPr>
            <p:ph type="dt" sz="half" idx="10"/>
          </p:nvPr>
        </p:nvSpPr>
        <p:spPr/>
        <p:txBody>
          <a:bodyPr/>
          <a:lstStyle>
            <a:lvl1pPr>
              <a:defRPr/>
            </a:lvl1pPr>
          </a:lstStyle>
          <a:p>
            <a:pPr>
              <a:defRPr/>
            </a:pPr>
            <a:fld id="{303570A9-3B0A-4414-8E27-1027205DED30}" type="datetime1">
              <a:rPr lang="de-DE" smtClean="0"/>
              <a:t>30.10.2012</a:t>
            </a:fld>
            <a:endParaRPr lang="de-DE"/>
          </a:p>
        </p:txBody>
      </p:sp>
      <p:sp>
        <p:nvSpPr>
          <p:cNvPr id="4" name="Fußzeilenplatzhalter 21"/>
          <p:cNvSpPr>
            <a:spLocks noGrp="1"/>
          </p:cNvSpPr>
          <p:nvPr>
            <p:ph type="ftr" sz="quarter" idx="11"/>
          </p:nvPr>
        </p:nvSpPr>
        <p:spPr/>
        <p:txBody>
          <a:bodyPr/>
          <a:lstStyle>
            <a:lvl1pPr>
              <a:defRPr/>
            </a:lvl1pPr>
          </a:lstStyle>
          <a:p>
            <a:pPr>
              <a:defRPr/>
            </a:pPr>
            <a:endParaRPr lang="de-DE"/>
          </a:p>
        </p:txBody>
      </p:sp>
      <p:sp>
        <p:nvSpPr>
          <p:cNvPr id="5" name="Foliennummernplatzhalter 17"/>
          <p:cNvSpPr>
            <a:spLocks noGrp="1"/>
          </p:cNvSpPr>
          <p:nvPr>
            <p:ph type="sldNum" sz="quarter" idx="12"/>
          </p:nvPr>
        </p:nvSpPr>
        <p:spPr/>
        <p:txBody>
          <a:bodyPr/>
          <a:lstStyle>
            <a:lvl1pPr>
              <a:defRPr/>
            </a:lvl1pPr>
          </a:lstStyle>
          <a:p>
            <a:pPr>
              <a:defRPr/>
            </a:pPr>
            <a:fld id="{7698C679-A5C3-40FE-81B4-30084176894B}"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9"/>
          <p:cNvSpPr>
            <a:spLocks noGrp="1"/>
          </p:cNvSpPr>
          <p:nvPr>
            <p:ph type="dt" sz="half" idx="10"/>
          </p:nvPr>
        </p:nvSpPr>
        <p:spPr/>
        <p:txBody>
          <a:bodyPr/>
          <a:lstStyle>
            <a:lvl1pPr>
              <a:defRPr/>
            </a:lvl1pPr>
          </a:lstStyle>
          <a:p>
            <a:pPr>
              <a:defRPr/>
            </a:pPr>
            <a:fld id="{A4A396BA-D1A5-4DD8-B9CC-09D21ED70BF4}" type="datetime1">
              <a:rPr lang="de-DE" smtClean="0"/>
              <a:t>30.10.2012</a:t>
            </a:fld>
            <a:endParaRPr lang="de-DE"/>
          </a:p>
        </p:txBody>
      </p:sp>
      <p:sp>
        <p:nvSpPr>
          <p:cNvPr id="3" name="Fußzeilenplatzhalter 21"/>
          <p:cNvSpPr>
            <a:spLocks noGrp="1"/>
          </p:cNvSpPr>
          <p:nvPr>
            <p:ph type="ftr" sz="quarter" idx="11"/>
          </p:nvPr>
        </p:nvSpPr>
        <p:spPr/>
        <p:txBody>
          <a:bodyPr/>
          <a:lstStyle>
            <a:lvl1pPr>
              <a:defRPr/>
            </a:lvl1pPr>
          </a:lstStyle>
          <a:p>
            <a:pPr>
              <a:defRPr/>
            </a:pPr>
            <a:endParaRPr lang="de-DE"/>
          </a:p>
        </p:txBody>
      </p:sp>
      <p:sp>
        <p:nvSpPr>
          <p:cNvPr id="4" name="Foliennummernplatzhalter 17"/>
          <p:cNvSpPr>
            <a:spLocks noGrp="1"/>
          </p:cNvSpPr>
          <p:nvPr>
            <p:ph type="sldNum" sz="quarter" idx="12"/>
          </p:nvPr>
        </p:nvSpPr>
        <p:spPr/>
        <p:txBody>
          <a:bodyPr/>
          <a:lstStyle>
            <a:lvl1pPr>
              <a:defRPr/>
            </a:lvl1pPr>
          </a:lstStyle>
          <a:p>
            <a:pPr>
              <a:defRPr/>
            </a:pPr>
            <a:fld id="{81301E4C-E911-43D8-BCC0-FF10DFAE268B}"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de-DE" smtClean="0"/>
              <a:t>Titelmasterformat durch Klicken bearbeiten</a:t>
            </a:r>
            <a:endParaRPr lang="en-US"/>
          </a:p>
        </p:txBody>
      </p:sp>
      <p:sp>
        <p:nvSpPr>
          <p:cNvPr id="3" name="Textplatzhalt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de-DE" smtClean="0"/>
              <a:t>Textmasterformate durch Klicken bearbeiten</a:t>
            </a:r>
          </a:p>
        </p:txBody>
      </p:sp>
      <p:sp>
        <p:nvSpPr>
          <p:cNvPr id="4" name="Inhaltsplatzhalt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9"/>
          <p:cNvSpPr>
            <a:spLocks noGrp="1"/>
          </p:cNvSpPr>
          <p:nvPr>
            <p:ph type="dt" sz="half" idx="10"/>
          </p:nvPr>
        </p:nvSpPr>
        <p:spPr/>
        <p:txBody>
          <a:bodyPr/>
          <a:lstStyle>
            <a:lvl1pPr>
              <a:defRPr/>
            </a:lvl1pPr>
          </a:lstStyle>
          <a:p>
            <a:pPr>
              <a:defRPr/>
            </a:pPr>
            <a:fld id="{BB36F68A-A3A5-4FE6-8058-33FE7641CEDB}" type="datetime1">
              <a:rPr lang="de-DE" smtClean="0"/>
              <a:t>30.10.2012</a:t>
            </a:fld>
            <a:endParaRPr lang="de-DE"/>
          </a:p>
        </p:txBody>
      </p:sp>
      <p:sp>
        <p:nvSpPr>
          <p:cNvPr id="6" name="Fußzeilenplatzhalter 21"/>
          <p:cNvSpPr>
            <a:spLocks noGrp="1"/>
          </p:cNvSpPr>
          <p:nvPr>
            <p:ph type="ftr" sz="quarter" idx="11"/>
          </p:nvPr>
        </p:nvSpPr>
        <p:spPr/>
        <p:txBody>
          <a:bodyPr/>
          <a:lstStyle>
            <a:lvl1pPr>
              <a:defRPr/>
            </a:lvl1pPr>
          </a:lstStyle>
          <a:p>
            <a:pPr>
              <a:defRPr/>
            </a:pPr>
            <a:endParaRPr lang="de-DE"/>
          </a:p>
        </p:txBody>
      </p:sp>
      <p:sp>
        <p:nvSpPr>
          <p:cNvPr id="7" name="Foliennummernplatzhalter 17"/>
          <p:cNvSpPr>
            <a:spLocks noGrp="1"/>
          </p:cNvSpPr>
          <p:nvPr>
            <p:ph type="sldNum" sz="quarter" idx="12"/>
          </p:nvPr>
        </p:nvSpPr>
        <p:spPr/>
        <p:txBody>
          <a:bodyPr/>
          <a:lstStyle>
            <a:lvl1pPr>
              <a:defRPr/>
            </a:lvl1pPr>
          </a:lstStyle>
          <a:p>
            <a:pPr>
              <a:defRPr/>
            </a:pPr>
            <a:fld id="{C13A362E-67EE-4E9D-AAA9-395C78F85338}"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5" name="Eine Ecke des Rechtecks schneiden und abrunde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htwinkliges Dreieck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7" name="Freihand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ihand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el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de-DE" smtClean="0"/>
              <a:t>Titelmasterformat durch Klicken bearbeiten</a:t>
            </a:r>
            <a:endParaRPr lang="en-US"/>
          </a:p>
        </p:txBody>
      </p:sp>
      <p:sp>
        <p:nvSpPr>
          <p:cNvPr id="4" name="Textplatzhalt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de-DE" smtClean="0"/>
              <a:t>Textmasterformate durch Klicken bearbeiten</a:t>
            </a:r>
          </a:p>
        </p:txBody>
      </p:sp>
      <p:sp>
        <p:nvSpPr>
          <p:cNvPr id="3" name="Bildplatzhalt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de-DE" noProof="0" smtClean="0"/>
              <a:t>Bild durch Klicken auf Symbol hinzufügen</a:t>
            </a:r>
            <a:endParaRPr lang="en-US" noProof="0" dirty="0"/>
          </a:p>
        </p:txBody>
      </p:sp>
      <p:sp>
        <p:nvSpPr>
          <p:cNvPr id="9" name="Datumsplatzhalter 4"/>
          <p:cNvSpPr>
            <a:spLocks noGrp="1"/>
          </p:cNvSpPr>
          <p:nvPr>
            <p:ph type="dt" sz="half" idx="10"/>
          </p:nvPr>
        </p:nvSpPr>
        <p:spPr/>
        <p:txBody>
          <a:bodyPr/>
          <a:lstStyle>
            <a:lvl1pPr>
              <a:defRPr smtClean="0"/>
            </a:lvl1pPr>
          </a:lstStyle>
          <a:p>
            <a:pPr>
              <a:defRPr/>
            </a:pPr>
            <a:fld id="{6A1536FD-01AE-4E3C-A9B0-C88F57072C54}" type="datetime1">
              <a:rPr lang="de-DE" smtClean="0"/>
              <a:t>30.10.2012</a:t>
            </a:fld>
            <a:endParaRPr lang="de-DE"/>
          </a:p>
        </p:txBody>
      </p:sp>
      <p:sp>
        <p:nvSpPr>
          <p:cNvPr id="10" name="Fußzeilenplatzhalter 5"/>
          <p:cNvSpPr>
            <a:spLocks noGrp="1"/>
          </p:cNvSpPr>
          <p:nvPr>
            <p:ph type="ftr" sz="quarter" idx="11"/>
          </p:nvPr>
        </p:nvSpPr>
        <p:spPr/>
        <p:txBody>
          <a:bodyPr/>
          <a:lstStyle>
            <a:lvl1pPr>
              <a:defRPr smtClean="0"/>
            </a:lvl1pPr>
          </a:lstStyle>
          <a:p>
            <a:pPr>
              <a:defRPr/>
            </a:pPr>
            <a:endParaRPr lang="de-DE"/>
          </a:p>
        </p:txBody>
      </p:sp>
      <p:sp>
        <p:nvSpPr>
          <p:cNvPr id="11" name="Foliennummernplatzhalter 6"/>
          <p:cNvSpPr>
            <a:spLocks noGrp="1"/>
          </p:cNvSpPr>
          <p:nvPr>
            <p:ph type="sldNum" sz="quarter" idx="12"/>
          </p:nvPr>
        </p:nvSpPr>
        <p:spPr>
          <a:xfrm>
            <a:off x="8077200" y="6356350"/>
            <a:ext cx="609600" cy="365125"/>
          </a:xfrm>
        </p:spPr>
        <p:txBody>
          <a:bodyPr/>
          <a:lstStyle>
            <a:lvl1pPr>
              <a:defRPr smtClean="0"/>
            </a:lvl1pPr>
          </a:lstStyle>
          <a:p>
            <a:pPr>
              <a:defRPr/>
            </a:pPr>
            <a:fld id="{FE486E7A-47CE-40E9-8B33-F7B72D02256A}"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ihand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ihand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elplatzhalt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de-DE" smtClean="0"/>
              <a:t>Titelmasterformat durch Klicken bearbeiten</a:t>
            </a:r>
            <a:endParaRPr lang="en-US" smtClean="0"/>
          </a:p>
        </p:txBody>
      </p:sp>
      <p:sp>
        <p:nvSpPr>
          <p:cNvPr id="1029" name="Textplatzhalt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0" name="Datumsplatzhalt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smtClean="0">
                <a:solidFill>
                  <a:srgbClr val="045C75"/>
                </a:solidFill>
                <a:latin typeface="Constantia" pitchFamily="18" charset="0"/>
              </a:defRPr>
            </a:lvl1pPr>
          </a:lstStyle>
          <a:p>
            <a:pPr>
              <a:defRPr/>
            </a:pPr>
            <a:fld id="{F4ED5B03-DC74-40AD-BC82-D2BD46B25E15}" type="datetime1">
              <a:rPr lang="de-DE" smtClean="0"/>
              <a:t>30.10.2012</a:t>
            </a:fld>
            <a:endParaRPr lang="de-DE"/>
          </a:p>
        </p:txBody>
      </p:sp>
      <p:sp>
        <p:nvSpPr>
          <p:cNvPr id="22" name="Fußzeilenplatzhalt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smtClean="0">
                <a:solidFill>
                  <a:srgbClr val="045C75"/>
                </a:solidFill>
                <a:latin typeface="Constantia" pitchFamily="18" charset="0"/>
              </a:defRPr>
            </a:lvl1pPr>
          </a:lstStyle>
          <a:p>
            <a:pPr>
              <a:defRPr/>
            </a:pPr>
            <a:endParaRPr lang="de-DE"/>
          </a:p>
        </p:txBody>
      </p:sp>
      <p:sp>
        <p:nvSpPr>
          <p:cNvPr id="18" name="Foliennummernplatzhalt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smtClean="0">
                <a:solidFill>
                  <a:srgbClr val="045C75"/>
                </a:solidFill>
                <a:latin typeface="Constantia" pitchFamily="18" charset="0"/>
              </a:defRPr>
            </a:lvl1pPr>
          </a:lstStyle>
          <a:p>
            <a:pPr>
              <a:defRPr/>
            </a:pPr>
            <a:fld id="{C6D2A136-6B12-43DE-A68A-475826BB092A}" type="slidenum">
              <a:rPr lang="de-DE"/>
              <a:pPr>
                <a:defRPr/>
              </a:pPr>
              <a:t>‹Nr.›</a:t>
            </a:fld>
            <a:endParaRPr lang="de-DE"/>
          </a:p>
        </p:txBody>
      </p:sp>
      <p:grpSp>
        <p:nvGrpSpPr>
          <p:cNvPr id="1033" name="Gruppieren 1"/>
          <p:cNvGrpSpPr>
            <a:grpSpLocks/>
          </p:cNvGrpSpPr>
          <p:nvPr/>
        </p:nvGrpSpPr>
        <p:grpSpPr bwMode="auto">
          <a:xfrm>
            <a:off x="-19050" y="203200"/>
            <a:ext cx="9180513" cy="647700"/>
            <a:chOff x="-19045" y="216550"/>
            <a:chExt cx="9180548" cy="649224"/>
          </a:xfrm>
        </p:grpSpPr>
        <p:sp>
          <p:nvSpPr>
            <p:cNvPr id="12" name="Freihand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Constantia" pitchFamily="18" charset="0"/>
              </a:endParaRPr>
            </a:p>
          </p:txBody>
        </p:sp>
        <p:sp>
          <p:nvSpPr>
            <p:cNvPr id="13" name="Freihand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Constantia" pitchFamily="18" charset="0"/>
              </a:endParaRPr>
            </a:p>
          </p:txBody>
        </p:sp>
      </p:grpSp>
      <p:sp>
        <p:nvSpPr>
          <p:cNvPr id="14" name="Rechteck 13"/>
          <p:cNvSpPr/>
          <p:nvPr userDrawn="1"/>
        </p:nvSpPr>
        <p:spPr>
          <a:xfrm>
            <a:off x="428625" y="6357938"/>
            <a:ext cx="8286750" cy="277812"/>
          </a:xfrm>
          <a:prstGeom prst="rect">
            <a:avLst/>
          </a:prstGeom>
        </p:spPr>
        <p:txBody>
          <a:bodyPr>
            <a:spAutoFit/>
          </a:bodyPr>
          <a:lstStyle/>
          <a:p>
            <a:pPr algn="ctr" fontAlgn="auto">
              <a:spcBef>
                <a:spcPts val="0"/>
              </a:spcBef>
              <a:spcAft>
                <a:spcPts val="0"/>
              </a:spcAft>
              <a:defRPr/>
            </a:pPr>
            <a:r>
              <a:rPr lang="de-DE" sz="1200" dirty="0">
                <a:latin typeface="+mj-lt"/>
                <a:cs typeface="+mn-cs"/>
              </a:rPr>
              <a:t>Prof. Dr. Jörg </a:t>
            </a:r>
            <a:r>
              <a:rPr lang="de-DE" sz="1200" dirty="0" err="1">
                <a:latin typeface="+mj-lt"/>
                <a:cs typeface="+mn-cs"/>
              </a:rPr>
              <a:t>Fengler</a:t>
            </a:r>
            <a:r>
              <a:rPr lang="de-DE" sz="1200" dirty="0">
                <a:latin typeface="+mj-lt"/>
                <a:cs typeface="+mn-cs"/>
              </a:rPr>
              <a:t>    |   </a:t>
            </a:r>
            <a:r>
              <a:rPr lang="de-DE" sz="1200" dirty="0" err="1">
                <a:latin typeface="+mj-lt"/>
                <a:cs typeface="+mn-cs"/>
              </a:rPr>
              <a:t>Fengler</a:t>
            </a:r>
            <a:r>
              <a:rPr lang="de-DE" sz="1200" dirty="0">
                <a:latin typeface="+mj-lt"/>
                <a:cs typeface="+mn-cs"/>
              </a:rPr>
              <a:t>-Institut für Angewandte Psychologie   |   joerg.fengler@uni-koeln.de</a:t>
            </a:r>
          </a:p>
        </p:txBody>
      </p:sp>
    </p:spTree>
  </p:cSld>
  <p:clrMap bg1="lt1" tx1="dk1" bg2="lt2" tx2="dk2" accent1="accent1" accent2="accent2" accent3="accent3" accent4="accent4" accent5="accent5" accent6="accent6" hlink="hlink" folHlink="folHlink"/>
  <p:sldLayoutIdLst>
    <p:sldLayoutId id="2147483722" r:id="rId1"/>
    <p:sldLayoutId id="2147483715" r:id="rId2"/>
    <p:sldLayoutId id="2147483723" r:id="rId3"/>
    <p:sldLayoutId id="2147483716" r:id="rId4"/>
    <p:sldLayoutId id="2147483724" r:id="rId5"/>
    <p:sldLayoutId id="2147483717" r:id="rId6"/>
    <p:sldLayoutId id="2147483718" r:id="rId7"/>
    <p:sldLayoutId id="2147483719" r:id="rId8"/>
    <p:sldLayoutId id="2147483725" r:id="rId9"/>
    <p:sldLayoutId id="2147483720" r:id="rId10"/>
    <p:sldLayoutId id="2147483721"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j-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j-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j-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j-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j-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eaLnBrk="1" fontAlgn="auto" hangingPunct="1">
              <a:spcAft>
                <a:spcPts val="0"/>
              </a:spcAft>
              <a:defRPr/>
            </a:pPr>
            <a:r>
              <a:rPr lang="de-DE" sz="6000" dirty="0" smtClean="0"/>
              <a:t>Vortrag: „Worauf </a:t>
            </a:r>
            <a:r>
              <a:rPr lang="de-DE" sz="6000" dirty="0" smtClean="0"/>
              <a:t>kommt es an im Leben</a:t>
            </a:r>
            <a:r>
              <a:rPr lang="de-DE" sz="6000" dirty="0" smtClean="0"/>
              <a:t>?</a:t>
            </a:r>
            <a:r>
              <a:rPr lang="de-DE" sz="4900" dirty="0" smtClean="0"/>
              <a:t/>
            </a:r>
            <a:br>
              <a:rPr lang="de-DE" sz="4900" dirty="0" smtClean="0"/>
            </a:br>
            <a:r>
              <a:rPr lang="de-DE" sz="4000" dirty="0" smtClean="0"/>
              <a:t>Biographie und </a:t>
            </a:r>
            <a:r>
              <a:rPr lang="de-DE" sz="4000" dirty="0" smtClean="0"/>
              <a:t>Wertewandel“</a:t>
            </a:r>
            <a:endParaRPr lang="de-DE" sz="4900" dirty="0"/>
          </a:p>
        </p:txBody>
      </p:sp>
      <p:sp>
        <p:nvSpPr>
          <p:cNvPr id="6147" name="Untertitel 2"/>
          <p:cNvSpPr>
            <a:spLocks noGrp="1"/>
          </p:cNvSpPr>
          <p:nvPr>
            <p:ph type="subTitle" idx="1"/>
          </p:nvPr>
        </p:nvSpPr>
        <p:spPr>
          <a:xfrm>
            <a:off x="533400" y="3228975"/>
            <a:ext cx="7854950" cy="1752600"/>
          </a:xfrm>
        </p:spPr>
        <p:txBody>
          <a:bodyPr/>
          <a:lstStyle/>
          <a:p>
            <a:pPr marR="0" eaLnBrk="1" hangingPunct="1">
              <a:lnSpc>
                <a:spcPct val="90000"/>
              </a:lnSpc>
            </a:pPr>
            <a:endParaRPr lang="de-DE" sz="2400" b="1" dirty="0" smtClean="0"/>
          </a:p>
          <a:p>
            <a:pPr marR="0" eaLnBrk="1" hangingPunct="1">
              <a:lnSpc>
                <a:spcPct val="90000"/>
              </a:lnSpc>
            </a:pPr>
            <a:r>
              <a:rPr lang="de-DE" sz="2400" b="1" dirty="0" smtClean="0"/>
              <a:t>Jubiläumstagung des BVPPT</a:t>
            </a:r>
          </a:p>
          <a:p>
            <a:pPr marR="0" eaLnBrk="1" hangingPunct="1">
              <a:lnSpc>
                <a:spcPct val="90000"/>
              </a:lnSpc>
            </a:pPr>
            <a:r>
              <a:rPr lang="de-DE" sz="2400" b="1" dirty="0" smtClean="0"/>
              <a:t>„Wie kommen die Werte in die Welt?“ </a:t>
            </a:r>
          </a:p>
          <a:p>
            <a:pPr marR="0" eaLnBrk="1" hangingPunct="1">
              <a:lnSpc>
                <a:spcPct val="90000"/>
              </a:lnSpc>
            </a:pPr>
            <a:r>
              <a:rPr lang="de-DE" sz="2400" b="1" dirty="0" err="1" smtClean="0"/>
              <a:t>Counceling</a:t>
            </a:r>
            <a:r>
              <a:rPr lang="de-DE" sz="2400" b="1" dirty="0" smtClean="0"/>
              <a:t> – Co –</a:t>
            </a:r>
            <a:r>
              <a:rPr lang="de-DE" sz="2400" b="1" dirty="0" err="1" smtClean="0"/>
              <a:t>Creationen</a:t>
            </a:r>
            <a:endParaRPr lang="de-DE" sz="2400" b="1" dirty="0" smtClean="0"/>
          </a:p>
          <a:p>
            <a:pPr marR="0" eaLnBrk="1" hangingPunct="1">
              <a:lnSpc>
                <a:spcPct val="90000"/>
              </a:lnSpc>
            </a:pPr>
            <a:r>
              <a:rPr lang="de-DE" sz="2400" b="1" dirty="0" err="1" smtClean="0"/>
              <a:t>Schleiden</a:t>
            </a:r>
            <a:r>
              <a:rPr lang="de-DE" sz="2400" b="1" dirty="0" smtClean="0"/>
              <a:t>, 01. bis 03. November 2012</a:t>
            </a:r>
            <a:endParaRPr lang="de-DE" sz="2400" b="1" dirty="0" smtClean="0"/>
          </a:p>
        </p:txBody>
      </p:sp>
      <p:sp>
        <p:nvSpPr>
          <p:cNvPr id="4" name="Foliennummernplatzhalter 3"/>
          <p:cNvSpPr>
            <a:spLocks noGrp="1"/>
          </p:cNvSpPr>
          <p:nvPr>
            <p:ph type="sldNum" sz="quarter" idx="12"/>
          </p:nvPr>
        </p:nvSpPr>
        <p:spPr/>
        <p:txBody>
          <a:bodyPr/>
          <a:lstStyle/>
          <a:p>
            <a:pPr>
              <a:defRPr/>
            </a:pPr>
            <a:fld id="{4AE0A98D-FD1C-4607-AEB1-8AF517325060}" type="slidenum">
              <a:rPr lang="de-DE" smtClean="0"/>
              <a:pPr>
                <a:defRPr/>
              </a:pPr>
              <a:t>1</a:t>
            </a:fld>
            <a:endParaRPr lang="de-D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lstStyle/>
          <a:p>
            <a:pPr eaLnBrk="1" hangingPunct="1"/>
            <a:r>
              <a:rPr lang="de-DE" dirty="0" smtClean="0"/>
              <a:t>8</a:t>
            </a:r>
            <a:r>
              <a:rPr lang="de-DE" dirty="0" smtClean="0"/>
              <a:t>. </a:t>
            </a:r>
            <a:r>
              <a:rPr lang="de-DE" dirty="0" smtClean="0"/>
              <a:t>Antworten der Psychologie</a:t>
            </a:r>
          </a:p>
        </p:txBody>
      </p:sp>
      <p:sp>
        <p:nvSpPr>
          <p:cNvPr id="15363" name="Inhaltsplatzhalter 2"/>
          <p:cNvSpPr>
            <a:spLocks noGrp="1"/>
          </p:cNvSpPr>
          <p:nvPr>
            <p:ph idx="1"/>
          </p:nvPr>
        </p:nvSpPr>
        <p:spPr/>
        <p:txBody>
          <a:bodyPr/>
          <a:lstStyle/>
          <a:p>
            <a:pPr marL="514350" indent="-514350" eaLnBrk="1" hangingPunct="1">
              <a:buAutoNum type="arabicParenBoth"/>
            </a:pPr>
            <a:r>
              <a:rPr lang="de-DE" sz="3600" dirty="0" smtClean="0"/>
              <a:t>Arbeits- </a:t>
            </a:r>
            <a:r>
              <a:rPr lang="de-DE" sz="3600" dirty="0" smtClean="0"/>
              <a:t>und </a:t>
            </a:r>
            <a:r>
              <a:rPr lang="de-DE" sz="3600" dirty="0" smtClean="0"/>
              <a:t>Liebesfähigkeit</a:t>
            </a:r>
          </a:p>
          <a:p>
            <a:pPr marL="514350" indent="-514350" eaLnBrk="1" hangingPunct="1">
              <a:buAutoNum type="arabicParenBoth"/>
            </a:pPr>
            <a:r>
              <a:rPr lang="de-DE" sz="3600" dirty="0" smtClean="0"/>
              <a:t>Vom </a:t>
            </a:r>
            <a:r>
              <a:rPr lang="de-DE" sz="3600" dirty="0" smtClean="0"/>
              <a:t>Geltungsstreben zum </a:t>
            </a:r>
            <a:r>
              <a:rPr lang="de-DE" sz="3600" dirty="0" smtClean="0"/>
              <a:t>Gemeinschaftsgefühl</a:t>
            </a:r>
          </a:p>
          <a:p>
            <a:pPr marL="514350" indent="-514350" eaLnBrk="1" hangingPunct="1">
              <a:buAutoNum type="arabicParenBoth"/>
            </a:pPr>
            <a:r>
              <a:rPr lang="de-DE" sz="3600" dirty="0" smtClean="0"/>
              <a:t>Der </a:t>
            </a:r>
            <a:r>
              <a:rPr lang="de-DE" sz="3600" dirty="0" smtClean="0"/>
              <a:t>Wille zum </a:t>
            </a:r>
            <a:r>
              <a:rPr lang="de-DE" sz="3600" dirty="0" smtClean="0"/>
              <a:t>Sinn</a:t>
            </a:r>
          </a:p>
          <a:p>
            <a:pPr marL="514350" indent="-514350" eaLnBrk="1" hangingPunct="1">
              <a:buAutoNum type="arabicParenBoth"/>
            </a:pPr>
            <a:r>
              <a:rPr lang="de-DE" sz="3600" dirty="0" smtClean="0"/>
              <a:t>Weitreichende </a:t>
            </a:r>
            <a:r>
              <a:rPr lang="de-DE" sz="3600" dirty="0" smtClean="0"/>
              <a:t>Erlebens- und </a:t>
            </a:r>
            <a:r>
              <a:rPr lang="de-DE" sz="3600" dirty="0" smtClean="0"/>
              <a:t>Handlungsfähigkeit</a:t>
            </a:r>
          </a:p>
          <a:p>
            <a:pPr marL="514350" indent="-514350" eaLnBrk="1" hangingPunct="1">
              <a:buAutoNum type="arabicParenBoth"/>
            </a:pPr>
            <a:r>
              <a:rPr lang="de-DE" sz="3600" dirty="0" smtClean="0"/>
              <a:t>Leben </a:t>
            </a:r>
            <a:r>
              <a:rPr lang="de-DE" sz="3600" dirty="0" smtClean="0"/>
              <a:t>im Hier und Jetzt</a:t>
            </a:r>
          </a:p>
          <a:p>
            <a:pPr eaLnBrk="1" hangingPunct="1">
              <a:buNone/>
            </a:pPr>
            <a:endParaRPr lang="de-DE" dirty="0" smtClean="0"/>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10</a:t>
            </a:fld>
            <a:endParaRPr lang="de-D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eaLnBrk="1" hangingPunct="1">
              <a:buNone/>
            </a:pPr>
            <a:r>
              <a:rPr lang="de-DE" sz="4000" dirty="0" smtClean="0"/>
              <a:t>(6)	Selbstverwirklichung </a:t>
            </a:r>
            <a:r>
              <a:rPr lang="de-DE" sz="4000" dirty="0" smtClean="0"/>
              <a:t>und </a:t>
            </a:r>
            <a:r>
              <a:rPr lang="de-DE" sz="4000" dirty="0" smtClean="0"/>
              <a:t>	Verwirklichung </a:t>
            </a:r>
            <a:r>
              <a:rPr lang="de-DE" sz="4000" dirty="0" smtClean="0"/>
              <a:t>des </a:t>
            </a:r>
            <a:r>
              <a:rPr lang="de-DE" sz="4000" dirty="0" smtClean="0"/>
              <a:t>Selbst</a:t>
            </a:r>
          </a:p>
          <a:p>
            <a:pPr eaLnBrk="1" hangingPunct="1">
              <a:buNone/>
            </a:pPr>
            <a:r>
              <a:rPr lang="de-DE" sz="4000" dirty="0" smtClean="0"/>
              <a:t>(7)	Erfahrungsoffenheit</a:t>
            </a:r>
            <a:endParaRPr lang="de-DE" sz="4000" dirty="0" smtClean="0"/>
          </a:p>
          <a:p>
            <a:pPr eaLnBrk="1" hangingPunct="1">
              <a:buNone/>
            </a:pPr>
            <a:r>
              <a:rPr lang="de-DE" sz="4000" dirty="0" smtClean="0"/>
              <a:t>(8)	Handlungskompetenz</a:t>
            </a:r>
          </a:p>
          <a:p>
            <a:pPr eaLnBrk="1" hangingPunct="1">
              <a:buNone/>
            </a:pPr>
            <a:r>
              <a:rPr lang="de-DE" sz="4000" dirty="0" smtClean="0"/>
              <a:t>(9)	Konstruktive  	Systemkommunikation</a:t>
            </a:r>
            <a:endParaRPr lang="de-DE" sz="4000" dirty="0" smtClean="0"/>
          </a:p>
          <a:p>
            <a:endParaRPr lang="de-DE" dirty="0"/>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11</a:t>
            </a:fld>
            <a:endParaRPr 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457200" y="704850"/>
            <a:ext cx="8229600" cy="1509713"/>
          </a:xfrm>
        </p:spPr>
        <p:txBody>
          <a:bodyPr/>
          <a:lstStyle/>
          <a:p>
            <a:pPr eaLnBrk="1" hangingPunct="1"/>
            <a:r>
              <a:rPr lang="de-DE" sz="4000" dirty="0" smtClean="0"/>
              <a:t>9. </a:t>
            </a:r>
            <a:r>
              <a:rPr lang="de-DE" sz="4000" dirty="0" smtClean="0"/>
              <a:t>Eine aktuelle Position: </a:t>
            </a:r>
            <a:r>
              <a:rPr lang="de-DE" sz="4000" dirty="0" err="1" smtClean="0"/>
              <a:t>Salutogenese</a:t>
            </a:r>
            <a:r>
              <a:rPr lang="de-DE" sz="4000" dirty="0" smtClean="0"/>
              <a:t>, die Entstehung seelischer Gesundheit</a:t>
            </a:r>
          </a:p>
        </p:txBody>
      </p:sp>
      <p:sp>
        <p:nvSpPr>
          <p:cNvPr id="16387" name="Inhaltsplatzhalter 2"/>
          <p:cNvSpPr>
            <a:spLocks noGrp="1"/>
          </p:cNvSpPr>
          <p:nvPr>
            <p:ph idx="1"/>
          </p:nvPr>
        </p:nvSpPr>
        <p:spPr>
          <a:xfrm>
            <a:off x="457200" y="2214563"/>
            <a:ext cx="8229600" cy="4110037"/>
          </a:xfrm>
        </p:spPr>
        <p:txBody>
          <a:bodyPr/>
          <a:lstStyle/>
          <a:p>
            <a:pPr eaLnBrk="1" hangingPunct="1">
              <a:buFont typeface="Wingdings 2" pitchFamily="18" charset="2"/>
              <a:buNone/>
            </a:pPr>
            <a:endParaRPr lang="de-DE" dirty="0" smtClean="0"/>
          </a:p>
          <a:p>
            <a:pPr eaLnBrk="1" hangingPunct="1">
              <a:buFont typeface="Wingdings 2" pitchFamily="18" charset="2"/>
              <a:buNone/>
            </a:pPr>
            <a:r>
              <a:rPr lang="de-DE" dirty="0" smtClean="0"/>
              <a:t>Die </a:t>
            </a:r>
            <a:r>
              <a:rPr lang="de-DE" dirty="0" smtClean="0"/>
              <a:t>dreifache Hoffnung, dass das eigene Leben in </a:t>
            </a:r>
            <a:r>
              <a:rPr lang="de-DE" dirty="0" smtClean="0"/>
              <a:t>vielen</a:t>
            </a:r>
            <a:endParaRPr lang="de-DE" dirty="0" smtClean="0"/>
          </a:p>
          <a:p>
            <a:pPr eaLnBrk="1" hangingPunct="1">
              <a:buFont typeface="Wingdings 2" pitchFamily="18" charset="2"/>
              <a:buNone/>
            </a:pPr>
            <a:r>
              <a:rPr lang="de-DE" dirty="0" smtClean="0"/>
              <a:t>seinen Facetten </a:t>
            </a:r>
          </a:p>
          <a:p>
            <a:pPr eaLnBrk="1" hangingPunct="1"/>
            <a:r>
              <a:rPr lang="de-DE" dirty="0" smtClean="0"/>
              <a:t>verstehbar</a:t>
            </a:r>
            <a:r>
              <a:rPr lang="de-DE" dirty="0" smtClean="0"/>
              <a:t>,</a:t>
            </a:r>
          </a:p>
          <a:p>
            <a:pPr eaLnBrk="1" hangingPunct="1"/>
            <a:r>
              <a:rPr lang="de-DE" dirty="0" smtClean="0"/>
              <a:t>beeinflussbar und</a:t>
            </a:r>
          </a:p>
          <a:p>
            <a:pPr eaLnBrk="1" hangingPunct="1"/>
            <a:r>
              <a:rPr lang="de-DE" dirty="0" smtClean="0"/>
              <a:t>in einen Sinnkontext eingebettet </a:t>
            </a:r>
            <a:r>
              <a:rPr lang="de-DE" dirty="0" smtClean="0"/>
              <a:t>sei </a:t>
            </a:r>
          </a:p>
          <a:p>
            <a:pPr eaLnBrk="1" hangingPunct="1">
              <a:buNone/>
            </a:pPr>
            <a:r>
              <a:rPr lang="de-DE" dirty="0" smtClean="0"/>
              <a:t>	(und zu gemeinschaftstauglichem Handeln führt)</a:t>
            </a:r>
            <a:endParaRPr lang="de-DE" dirty="0" smtClean="0"/>
          </a:p>
          <a:p>
            <a:pPr eaLnBrk="1" hangingPunct="1"/>
            <a:endParaRPr lang="de-DE" dirty="0" smtClean="0"/>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12</a:t>
            </a:fld>
            <a:endParaRPr lang="de-D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eaLnBrk="1" fontAlgn="auto" hangingPunct="1">
              <a:spcAft>
                <a:spcPts val="0"/>
              </a:spcAft>
              <a:defRPr/>
            </a:pPr>
            <a:r>
              <a:rPr lang="de-DE" dirty="0" smtClean="0"/>
              <a:t>10. </a:t>
            </a:r>
            <a:r>
              <a:rPr lang="de-DE" dirty="0" smtClean="0"/>
              <a:t>Kants Kategorischer Imperativ</a:t>
            </a:r>
            <a:endParaRPr lang="de-DE" dirty="0"/>
          </a:p>
        </p:txBody>
      </p:sp>
      <p:sp>
        <p:nvSpPr>
          <p:cNvPr id="17411" name="Inhaltsplatzhalter 2"/>
          <p:cNvSpPr>
            <a:spLocks noGrp="1"/>
          </p:cNvSpPr>
          <p:nvPr>
            <p:ph idx="1"/>
          </p:nvPr>
        </p:nvSpPr>
        <p:spPr>
          <a:xfrm>
            <a:off x="428596" y="1571612"/>
            <a:ext cx="8229600" cy="4389437"/>
          </a:xfrm>
        </p:spPr>
        <p:txBody>
          <a:bodyPr/>
          <a:lstStyle/>
          <a:p>
            <a:pPr eaLnBrk="1" hangingPunct="1"/>
            <a:endParaRPr lang="de-DE" dirty="0" smtClean="0"/>
          </a:p>
          <a:p>
            <a:pPr eaLnBrk="1" hangingPunct="1"/>
            <a:endParaRPr lang="de-DE" dirty="0" smtClean="0"/>
          </a:p>
          <a:p>
            <a:pPr eaLnBrk="1" hangingPunct="1">
              <a:buFont typeface="Wingdings 2" pitchFamily="18" charset="2"/>
              <a:buNone/>
            </a:pPr>
            <a:r>
              <a:rPr lang="de-DE" sz="4400" dirty="0" smtClean="0"/>
              <a:t>„Handle nur nach derjenigen Maxime, durch die </a:t>
            </a:r>
            <a:r>
              <a:rPr lang="de-DE" sz="4400" dirty="0" smtClean="0"/>
              <a:t>Du </a:t>
            </a:r>
            <a:r>
              <a:rPr lang="de-DE" sz="4400" dirty="0" smtClean="0"/>
              <a:t>zugleich wollen kannst, dass sie ein allgemeines Gesetz werde.“</a:t>
            </a:r>
          </a:p>
          <a:p>
            <a:pPr eaLnBrk="1" hangingPunct="1">
              <a:buFont typeface="Wingdings 2" pitchFamily="18" charset="2"/>
              <a:buNone/>
            </a:pPr>
            <a:endParaRPr lang="de-DE" dirty="0" smtClean="0"/>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13</a:t>
            </a:fld>
            <a:endParaRPr lang="de-D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11. Entsprechung im Buddhismus</a:t>
            </a:r>
            <a:endParaRPr lang="de-DE" dirty="0"/>
          </a:p>
        </p:txBody>
      </p:sp>
      <p:sp>
        <p:nvSpPr>
          <p:cNvPr id="3" name="Inhaltsplatzhalter 2"/>
          <p:cNvSpPr>
            <a:spLocks noGrp="1"/>
          </p:cNvSpPr>
          <p:nvPr>
            <p:ph idx="1"/>
          </p:nvPr>
        </p:nvSpPr>
        <p:spPr/>
        <p:txBody>
          <a:bodyPr/>
          <a:lstStyle/>
          <a:p>
            <a:pPr>
              <a:buNone/>
            </a:pPr>
            <a:r>
              <a:rPr lang="de-DE" sz="4000" dirty="0" smtClean="0"/>
              <a:t>„ Was nach eigener Erfahrung und Untersuchung mit Deiner Vernunft übereinstimmt und zu Deinem eigenen Wohle und Heile wie zu dem aller anderen Wesen dient, das nimm als Wahrheit an und lebe danach.“ </a:t>
            </a:r>
          </a:p>
          <a:p>
            <a:pPr>
              <a:buNone/>
            </a:pPr>
            <a:r>
              <a:rPr lang="de-DE" dirty="0" smtClean="0"/>
              <a:t>(Buddha)</a:t>
            </a:r>
            <a:endParaRPr lang="de-DE" dirty="0"/>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14</a:t>
            </a:fld>
            <a:endParaRPr lang="de-D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pPr eaLnBrk="1" hangingPunct="1"/>
            <a:r>
              <a:rPr lang="de-DE" dirty="0" smtClean="0"/>
              <a:t>12. </a:t>
            </a:r>
            <a:r>
              <a:rPr lang="de-DE" dirty="0" smtClean="0"/>
              <a:t>Der gegenwärtige Trend</a:t>
            </a:r>
          </a:p>
        </p:txBody>
      </p:sp>
      <p:sp>
        <p:nvSpPr>
          <p:cNvPr id="18435" name="Inhaltsplatzhalter 2"/>
          <p:cNvSpPr>
            <a:spLocks noGrp="1"/>
          </p:cNvSpPr>
          <p:nvPr>
            <p:ph idx="1"/>
          </p:nvPr>
        </p:nvSpPr>
        <p:spPr/>
        <p:txBody>
          <a:bodyPr/>
          <a:lstStyle/>
          <a:p>
            <a:pPr eaLnBrk="1" hangingPunct="1">
              <a:buFont typeface="Wingdings 2" pitchFamily="18" charset="2"/>
              <a:buNone/>
            </a:pPr>
            <a:endParaRPr lang="de-DE" sz="3200" dirty="0" smtClean="0"/>
          </a:p>
          <a:p>
            <a:pPr eaLnBrk="1" hangingPunct="1">
              <a:buFont typeface="Wingdings 2" pitchFamily="18" charset="2"/>
              <a:buNone/>
            </a:pPr>
            <a:r>
              <a:rPr lang="de-DE" sz="8000" dirty="0" smtClean="0"/>
              <a:t>Weitreichende </a:t>
            </a:r>
            <a:r>
              <a:rPr lang="de-DE" sz="8000" dirty="0" smtClean="0"/>
              <a:t>Individualisierung</a:t>
            </a:r>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15</a:t>
            </a:fld>
            <a:endParaRPr lang="de-D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a:xfrm>
            <a:off x="457200" y="704850"/>
            <a:ext cx="8229600" cy="1438275"/>
          </a:xfrm>
        </p:spPr>
        <p:txBody>
          <a:bodyPr/>
          <a:lstStyle/>
          <a:p>
            <a:pPr eaLnBrk="1" hangingPunct="1"/>
            <a:r>
              <a:rPr lang="de-DE" sz="4500" dirty="0" smtClean="0"/>
              <a:t>13. Elementare Werte als tägliche Übung </a:t>
            </a:r>
            <a:endParaRPr lang="de-DE" sz="4500" dirty="0" smtClean="0"/>
          </a:p>
        </p:txBody>
      </p:sp>
      <p:sp>
        <p:nvSpPr>
          <p:cNvPr id="19459" name="Inhaltsplatzhalter 2"/>
          <p:cNvSpPr>
            <a:spLocks noGrp="1"/>
          </p:cNvSpPr>
          <p:nvPr>
            <p:ph idx="1"/>
          </p:nvPr>
        </p:nvSpPr>
        <p:spPr>
          <a:xfrm>
            <a:off x="457200" y="2143125"/>
            <a:ext cx="8229600" cy="4181475"/>
          </a:xfrm>
        </p:spPr>
        <p:txBody>
          <a:bodyPr/>
          <a:lstStyle/>
          <a:p>
            <a:pPr eaLnBrk="1" hangingPunct="1">
              <a:lnSpc>
                <a:spcPct val="80000"/>
              </a:lnSpc>
              <a:buNone/>
            </a:pPr>
            <a:endParaRPr lang="de-DE" sz="2200" dirty="0" smtClean="0"/>
          </a:p>
          <a:p>
            <a:pPr marL="742950" indent="-742950" eaLnBrk="1" hangingPunct="1">
              <a:lnSpc>
                <a:spcPct val="80000"/>
              </a:lnSpc>
              <a:buAutoNum type="arabicParenBoth"/>
            </a:pPr>
            <a:r>
              <a:rPr lang="de-DE" sz="3600" dirty="0" smtClean="0"/>
              <a:t>Kraft </a:t>
            </a:r>
            <a:r>
              <a:rPr lang="de-DE" sz="3600" dirty="0" smtClean="0"/>
              <a:t>und Klarheit am </a:t>
            </a:r>
            <a:r>
              <a:rPr lang="de-DE" sz="3600" dirty="0" smtClean="0"/>
              <a:t>Morgen</a:t>
            </a:r>
          </a:p>
          <a:p>
            <a:pPr marL="742950" indent="-742950" eaLnBrk="1" hangingPunct="1">
              <a:lnSpc>
                <a:spcPct val="80000"/>
              </a:lnSpc>
              <a:buAutoNum type="arabicParenBoth"/>
            </a:pPr>
            <a:r>
              <a:rPr lang="de-DE" sz="3600" dirty="0" smtClean="0"/>
              <a:t>Ruhe </a:t>
            </a:r>
            <a:r>
              <a:rPr lang="de-DE" sz="3600" dirty="0" smtClean="0"/>
              <a:t>des </a:t>
            </a:r>
            <a:r>
              <a:rPr lang="de-DE" sz="3600" dirty="0" smtClean="0"/>
              <a:t>Atmens</a:t>
            </a:r>
          </a:p>
          <a:p>
            <a:pPr marL="742950" indent="-742950" eaLnBrk="1" hangingPunct="1">
              <a:lnSpc>
                <a:spcPct val="80000"/>
              </a:lnSpc>
              <a:buAutoNum type="arabicParenBoth"/>
            </a:pPr>
            <a:r>
              <a:rPr lang="de-DE" sz="3600" dirty="0" smtClean="0"/>
              <a:t>Achtsamkeit </a:t>
            </a:r>
            <a:r>
              <a:rPr lang="de-DE" sz="3600" dirty="0" smtClean="0"/>
              <a:t>für den Körper und seine </a:t>
            </a:r>
            <a:r>
              <a:rPr lang="de-DE" sz="3600" dirty="0" smtClean="0"/>
              <a:t>Signale</a:t>
            </a:r>
          </a:p>
          <a:p>
            <a:pPr marL="742950" indent="-742950" eaLnBrk="1" hangingPunct="1">
              <a:lnSpc>
                <a:spcPct val="80000"/>
              </a:lnSpc>
              <a:buAutoNum type="arabicParenBoth"/>
            </a:pPr>
            <a:r>
              <a:rPr lang="de-DE" sz="3600" dirty="0" smtClean="0"/>
              <a:t>Harmonie </a:t>
            </a:r>
            <a:r>
              <a:rPr lang="de-DE" sz="3600" dirty="0" smtClean="0"/>
              <a:t>der </a:t>
            </a:r>
            <a:r>
              <a:rPr lang="de-DE" sz="3600" dirty="0" smtClean="0"/>
              <a:t>Bewegung</a:t>
            </a:r>
          </a:p>
          <a:p>
            <a:pPr marL="742950" indent="-742950" eaLnBrk="1" hangingPunct="1">
              <a:lnSpc>
                <a:spcPct val="80000"/>
              </a:lnSpc>
              <a:buAutoNum type="arabicParenBoth"/>
            </a:pPr>
            <a:r>
              <a:rPr lang="de-DE" sz="3600" dirty="0" smtClean="0"/>
              <a:t>Mäßigung </a:t>
            </a:r>
            <a:r>
              <a:rPr lang="de-DE" sz="3600" dirty="0" smtClean="0"/>
              <a:t>und Selbstfürsorge in der Ernährung	</a:t>
            </a:r>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16</a:t>
            </a:fld>
            <a:endParaRPr lang="de-DE"/>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57158" y="1214422"/>
            <a:ext cx="8229600" cy="4389437"/>
          </a:xfrm>
        </p:spPr>
        <p:txBody>
          <a:bodyPr/>
          <a:lstStyle/>
          <a:p>
            <a:pPr marL="742950" indent="-742950">
              <a:buAutoNum type="arabicParenBoth" startAt="6"/>
            </a:pPr>
            <a:r>
              <a:rPr lang="de-DE" sz="4000" dirty="0" smtClean="0"/>
              <a:t>Konzentration </a:t>
            </a:r>
            <a:r>
              <a:rPr lang="de-DE" sz="4000" dirty="0" smtClean="0"/>
              <a:t>auf die </a:t>
            </a:r>
            <a:r>
              <a:rPr lang="de-DE" sz="4000" dirty="0" smtClean="0"/>
              <a:t>	gegenwärtige  Aufgabe</a:t>
            </a:r>
          </a:p>
          <a:p>
            <a:pPr marL="742950" indent="-742950">
              <a:buAutoNum type="arabicParenBoth" startAt="6"/>
            </a:pPr>
            <a:r>
              <a:rPr lang="de-DE" sz="4000" dirty="0" smtClean="0"/>
              <a:t>Klarheit </a:t>
            </a:r>
            <a:r>
              <a:rPr lang="de-DE" sz="4000" dirty="0" smtClean="0"/>
              <a:t>im </a:t>
            </a:r>
            <a:r>
              <a:rPr lang="de-DE" sz="4000" dirty="0" smtClean="0"/>
              <a:t>Denken</a:t>
            </a:r>
          </a:p>
          <a:p>
            <a:pPr marL="742950" indent="-742950">
              <a:buAutoNum type="arabicParenBoth" startAt="6"/>
            </a:pPr>
            <a:r>
              <a:rPr lang="de-DE" sz="4000" dirty="0" smtClean="0"/>
              <a:t>Besonnene Sprache</a:t>
            </a:r>
          </a:p>
          <a:p>
            <a:pPr marL="742950" indent="-742950">
              <a:buAutoNum type="arabicParenBoth" startAt="6"/>
            </a:pPr>
            <a:r>
              <a:rPr lang="de-DE" sz="4000" dirty="0" smtClean="0"/>
              <a:t>Vom </a:t>
            </a:r>
            <a:r>
              <a:rPr lang="de-DE" sz="4000" dirty="0" smtClean="0"/>
              <a:t>Maximum zum </a:t>
            </a:r>
            <a:r>
              <a:rPr lang="de-DE" sz="4000" dirty="0" smtClean="0"/>
              <a:t>Optimum</a:t>
            </a:r>
          </a:p>
          <a:p>
            <a:pPr marL="742950" indent="-742950">
              <a:buAutoNum type="arabicParenBoth" startAt="6"/>
            </a:pPr>
            <a:r>
              <a:rPr lang="de-DE" sz="4000" dirty="0" smtClean="0"/>
              <a:t>Umsicht </a:t>
            </a:r>
            <a:r>
              <a:rPr lang="de-DE" sz="4000" dirty="0" smtClean="0"/>
              <a:t>im Handeln </a:t>
            </a:r>
          </a:p>
          <a:p>
            <a:pPr>
              <a:buNone/>
            </a:pPr>
            <a:endParaRPr lang="de-DE" dirty="0"/>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17</a:t>
            </a:fld>
            <a:endParaRPr lang="de-D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285861"/>
            <a:ext cx="8229600" cy="5038740"/>
          </a:xfrm>
        </p:spPr>
        <p:txBody>
          <a:bodyPr/>
          <a:lstStyle/>
          <a:p>
            <a:pPr>
              <a:buNone/>
            </a:pPr>
            <a:r>
              <a:rPr lang="de-DE" sz="4000" dirty="0" smtClean="0"/>
              <a:t>(11)	Bejahung </a:t>
            </a:r>
            <a:r>
              <a:rPr lang="de-DE" sz="4000" dirty="0" smtClean="0"/>
              <a:t>des </a:t>
            </a:r>
            <a:r>
              <a:rPr lang="de-DE" sz="4000" dirty="0" smtClean="0"/>
              <a:t>Tuns</a:t>
            </a:r>
          </a:p>
          <a:p>
            <a:pPr>
              <a:buNone/>
            </a:pPr>
            <a:r>
              <a:rPr lang="de-DE" sz="4000" dirty="0" smtClean="0"/>
              <a:t>(12) Minipausen</a:t>
            </a:r>
          </a:p>
          <a:p>
            <a:pPr>
              <a:buNone/>
            </a:pPr>
            <a:r>
              <a:rPr lang="de-DE" sz="4000" dirty="0" smtClean="0"/>
              <a:t>(13) </a:t>
            </a:r>
            <a:r>
              <a:rPr lang="de-DE" sz="4000" dirty="0" err="1" smtClean="0"/>
              <a:t>Konstruktivität</a:t>
            </a:r>
            <a:r>
              <a:rPr lang="de-DE" sz="4000" dirty="0" smtClean="0"/>
              <a:t> </a:t>
            </a:r>
            <a:r>
              <a:rPr lang="de-DE" sz="4000" dirty="0" smtClean="0"/>
              <a:t>in </a:t>
            </a:r>
            <a:r>
              <a:rPr lang="de-DE" sz="4000" dirty="0" smtClean="0"/>
              <a:t>Beziehungen</a:t>
            </a:r>
          </a:p>
          <a:p>
            <a:pPr>
              <a:buNone/>
            </a:pPr>
            <a:r>
              <a:rPr lang="de-DE" sz="4000" dirty="0" smtClean="0"/>
              <a:t>(14) Gemeinsamer </a:t>
            </a:r>
            <a:r>
              <a:rPr lang="de-DE" sz="4000" dirty="0" smtClean="0"/>
              <a:t>Vorteil</a:t>
            </a:r>
          </a:p>
          <a:p>
            <a:pPr>
              <a:buNone/>
            </a:pPr>
            <a:r>
              <a:rPr lang="de-DE" sz="4000" dirty="0" smtClean="0"/>
              <a:t>(15) Die Kunst des Genießens</a:t>
            </a:r>
            <a:r>
              <a:rPr lang="de-DE" sz="4000" dirty="0" smtClean="0"/>
              <a:t>	</a:t>
            </a:r>
            <a:r>
              <a:rPr lang="de-DE" dirty="0" smtClean="0"/>
              <a:t>					</a:t>
            </a:r>
          </a:p>
          <a:p>
            <a:endParaRPr lang="de-DE" dirty="0"/>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18</a:t>
            </a:fld>
            <a:endParaRPr lang="de-D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a:buNone/>
            </a:pPr>
            <a:r>
              <a:rPr lang="de-DE" sz="4400" dirty="0" smtClean="0"/>
              <a:t>(16) </a:t>
            </a:r>
            <a:r>
              <a:rPr lang="de-DE" sz="4400" dirty="0" smtClean="0"/>
              <a:t>Offenheit für kleine Freuden</a:t>
            </a:r>
          </a:p>
          <a:p>
            <a:pPr>
              <a:buNone/>
            </a:pPr>
            <a:r>
              <a:rPr lang="de-DE" sz="4400" dirty="0" smtClean="0"/>
              <a:t>(17) Frieden </a:t>
            </a:r>
            <a:r>
              <a:rPr lang="de-DE" sz="4400" dirty="0" smtClean="0"/>
              <a:t>am Abend			</a:t>
            </a:r>
          </a:p>
          <a:p>
            <a:pPr>
              <a:buNone/>
            </a:pPr>
            <a:r>
              <a:rPr lang="de-DE" sz="4400" dirty="0" smtClean="0"/>
              <a:t>(</a:t>
            </a:r>
            <a:r>
              <a:rPr lang="de-DE" sz="4400" dirty="0" smtClean="0"/>
              <a:t>18) </a:t>
            </a:r>
            <a:r>
              <a:rPr lang="de-DE" sz="4400" dirty="0" smtClean="0"/>
              <a:t>Liebe				</a:t>
            </a:r>
          </a:p>
          <a:p>
            <a:pPr>
              <a:buNone/>
            </a:pPr>
            <a:r>
              <a:rPr lang="de-DE" sz="4400" dirty="0" smtClean="0"/>
              <a:t>(19) </a:t>
            </a:r>
            <a:r>
              <a:rPr lang="de-DE" sz="4400" dirty="0" smtClean="0"/>
              <a:t>Güte 				</a:t>
            </a:r>
          </a:p>
          <a:p>
            <a:pPr>
              <a:buNone/>
            </a:pPr>
            <a:r>
              <a:rPr lang="de-DE" sz="4400" dirty="0" smtClean="0"/>
              <a:t>(20) </a:t>
            </a:r>
            <a:r>
              <a:rPr lang="de-DE" sz="4400" dirty="0" smtClean="0"/>
              <a:t>Dankbarkeit</a:t>
            </a:r>
            <a:endParaRPr lang="de-DE" sz="4400" dirty="0"/>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19</a:t>
            </a:fld>
            <a:endParaRPr 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a:xfrm>
            <a:off x="428596" y="1357298"/>
            <a:ext cx="8229600" cy="3295650"/>
          </a:xfrm>
        </p:spPr>
        <p:txBody>
          <a:bodyPr/>
          <a:lstStyle/>
          <a:p>
            <a:pPr eaLnBrk="1" hangingPunct="1"/>
            <a:r>
              <a:rPr lang="de-DE" dirty="0" smtClean="0"/>
              <a:t>1. Die Unterscheidung zwischen HABEN, SEIN, TUN und WERDEN </a:t>
            </a:r>
            <a:r>
              <a:rPr lang="de-DE" dirty="0" smtClean="0"/>
              <a:t/>
            </a:r>
            <a:br>
              <a:rPr lang="de-DE" dirty="0" smtClean="0"/>
            </a:br>
            <a:r>
              <a:rPr lang="de-DE" dirty="0" smtClean="0"/>
              <a:t>und </a:t>
            </a:r>
            <a:r>
              <a:rPr lang="de-DE" dirty="0" smtClean="0"/>
              <a:t>die alltagssprachlichen Antworten</a:t>
            </a:r>
          </a:p>
        </p:txBody>
      </p:sp>
      <p:sp>
        <p:nvSpPr>
          <p:cNvPr id="3" name="Foliennummernplatzhalter 2"/>
          <p:cNvSpPr>
            <a:spLocks noGrp="1"/>
          </p:cNvSpPr>
          <p:nvPr>
            <p:ph type="sldNum" sz="quarter" idx="12"/>
          </p:nvPr>
        </p:nvSpPr>
        <p:spPr/>
        <p:txBody>
          <a:bodyPr/>
          <a:lstStyle/>
          <a:p>
            <a:pPr>
              <a:defRPr/>
            </a:pPr>
            <a:fld id="{CD58A552-7DF7-4ED1-98E7-BC155517C3D1}" type="slidenum">
              <a:rPr lang="de-DE" smtClean="0"/>
              <a:pPr>
                <a:defRPr/>
              </a:pPr>
              <a:t>2</a:t>
            </a:fld>
            <a:endParaRPr lang="de-D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14. Noch einmal Kant:</a:t>
            </a:r>
            <a:endParaRPr lang="de-DE" dirty="0"/>
          </a:p>
        </p:txBody>
      </p:sp>
      <p:sp>
        <p:nvSpPr>
          <p:cNvPr id="3" name="Inhaltsplatzhalter 2"/>
          <p:cNvSpPr>
            <a:spLocks noGrp="1"/>
          </p:cNvSpPr>
          <p:nvPr>
            <p:ph idx="1"/>
          </p:nvPr>
        </p:nvSpPr>
        <p:spPr/>
        <p:txBody>
          <a:bodyPr/>
          <a:lstStyle/>
          <a:p>
            <a:pPr>
              <a:buNone/>
            </a:pPr>
            <a:endParaRPr lang="de-DE" dirty="0" smtClean="0"/>
          </a:p>
          <a:p>
            <a:pPr>
              <a:buNone/>
            </a:pPr>
            <a:endParaRPr lang="de-DE" dirty="0" smtClean="0"/>
          </a:p>
          <a:p>
            <a:pPr algn="ctr">
              <a:buNone/>
            </a:pPr>
            <a:r>
              <a:rPr lang="de-DE" sz="9600" dirty="0" smtClean="0"/>
              <a:t>„Es ist gut!“</a:t>
            </a:r>
          </a:p>
          <a:p>
            <a:pPr>
              <a:buNone/>
            </a:pPr>
            <a:endParaRPr lang="de-DE" dirty="0"/>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20</a:t>
            </a:fld>
            <a:endParaRPr 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04850"/>
            <a:ext cx="8229600" cy="1438275"/>
          </a:xfrm>
        </p:spPr>
        <p:txBody>
          <a:bodyPr>
            <a:normAutofit fontScale="90000"/>
          </a:bodyPr>
          <a:lstStyle/>
          <a:p>
            <a:pPr eaLnBrk="1" fontAlgn="auto" hangingPunct="1">
              <a:spcAft>
                <a:spcPts val="0"/>
              </a:spcAft>
              <a:defRPr/>
            </a:pPr>
            <a:r>
              <a:rPr lang="de-DE" dirty="0" smtClean="0"/>
              <a:t>2. Die philosophischen Grundfragen</a:t>
            </a:r>
            <a:endParaRPr lang="de-DE" dirty="0"/>
          </a:p>
        </p:txBody>
      </p:sp>
      <p:sp>
        <p:nvSpPr>
          <p:cNvPr id="9219" name="Inhaltsplatzhalter 2"/>
          <p:cNvSpPr>
            <a:spLocks noGrp="1"/>
          </p:cNvSpPr>
          <p:nvPr>
            <p:ph idx="1"/>
          </p:nvPr>
        </p:nvSpPr>
        <p:spPr>
          <a:xfrm>
            <a:off x="457200" y="2214563"/>
            <a:ext cx="8229600" cy="4110037"/>
          </a:xfrm>
        </p:spPr>
        <p:txBody>
          <a:bodyPr/>
          <a:lstStyle/>
          <a:p>
            <a:pPr eaLnBrk="1" hangingPunct="1">
              <a:buNone/>
            </a:pPr>
            <a:endParaRPr lang="de-DE" sz="3600" dirty="0" smtClean="0"/>
          </a:p>
          <a:p>
            <a:pPr eaLnBrk="1" hangingPunct="1">
              <a:buNone/>
            </a:pPr>
            <a:r>
              <a:rPr lang="de-DE" sz="3600" dirty="0" smtClean="0"/>
              <a:t>(1) Was </a:t>
            </a:r>
            <a:r>
              <a:rPr lang="de-DE" sz="3600" dirty="0" smtClean="0"/>
              <a:t>können wir wissen? </a:t>
            </a:r>
            <a:r>
              <a:rPr lang="de-DE" sz="3600" dirty="0" smtClean="0"/>
              <a:t>(</a:t>
            </a:r>
            <a:r>
              <a:rPr lang="de-DE" sz="3600" dirty="0" smtClean="0"/>
              <a:t>Ontologie)</a:t>
            </a:r>
          </a:p>
          <a:p>
            <a:pPr eaLnBrk="1" hangingPunct="1">
              <a:buFont typeface="Wingdings 2" pitchFamily="18" charset="2"/>
              <a:buNone/>
            </a:pPr>
            <a:r>
              <a:rPr lang="de-DE" sz="3600" dirty="0" smtClean="0"/>
              <a:t>(2) Was </a:t>
            </a:r>
            <a:r>
              <a:rPr lang="de-DE" sz="3600" dirty="0" smtClean="0"/>
              <a:t>sollen wir tun? </a:t>
            </a:r>
            <a:r>
              <a:rPr lang="de-DE" sz="3600" dirty="0" smtClean="0"/>
              <a:t>(</a:t>
            </a:r>
            <a:r>
              <a:rPr lang="de-DE" sz="3600" dirty="0" smtClean="0"/>
              <a:t>Ethik)</a:t>
            </a:r>
          </a:p>
          <a:p>
            <a:pPr eaLnBrk="1" hangingPunct="1">
              <a:buFont typeface="Wingdings 2" pitchFamily="18" charset="2"/>
              <a:buNone/>
            </a:pPr>
            <a:r>
              <a:rPr lang="de-DE" sz="3600" dirty="0" smtClean="0"/>
              <a:t>(3) Was </a:t>
            </a:r>
            <a:r>
              <a:rPr lang="de-DE" sz="3600" dirty="0" smtClean="0"/>
              <a:t>dürfen wir hoffen? </a:t>
            </a:r>
            <a:r>
              <a:rPr lang="en-US" sz="3600" dirty="0" smtClean="0"/>
              <a:t>(</a:t>
            </a:r>
            <a:r>
              <a:rPr lang="en-US" sz="3600" dirty="0" err="1" smtClean="0"/>
              <a:t>Metaphysik</a:t>
            </a:r>
            <a:r>
              <a:rPr lang="en-US" sz="3600" dirty="0" smtClean="0"/>
              <a:t>)</a:t>
            </a:r>
            <a:endParaRPr lang="de-DE" sz="3600" dirty="0" smtClean="0"/>
          </a:p>
          <a:p>
            <a:pPr eaLnBrk="1" hangingPunct="1"/>
            <a:endParaRPr lang="de-DE" dirty="0" smtClean="0"/>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3</a:t>
            </a:fld>
            <a:endParaRPr lang="de-D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pPr eaLnBrk="1" hangingPunct="1"/>
            <a:r>
              <a:rPr lang="de-DE" smtClean="0"/>
              <a:t>3. Antworten der Philosophie</a:t>
            </a:r>
          </a:p>
        </p:txBody>
      </p:sp>
      <p:sp>
        <p:nvSpPr>
          <p:cNvPr id="10243" name="Inhaltsplatzhalter 2"/>
          <p:cNvSpPr>
            <a:spLocks noGrp="1"/>
          </p:cNvSpPr>
          <p:nvPr>
            <p:ph idx="1"/>
          </p:nvPr>
        </p:nvSpPr>
        <p:spPr/>
        <p:txBody>
          <a:bodyPr/>
          <a:lstStyle/>
          <a:p>
            <a:pPr eaLnBrk="1" hangingPunct="1">
              <a:buFont typeface="Wingdings 2" pitchFamily="18" charset="2"/>
              <a:buNone/>
            </a:pPr>
            <a:r>
              <a:rPr lang="de-DE" sz="4400" dirty="0" smtClean="0"/>
              <a:t>(1) Erkennen</a:t>
            </a:r>
            <a:r>
              <a:rPr lang="de-DE" sz="4400" dirty="0" smtClean="0"/>
              <a:t>, was die Welt im Innersten zusammen hält </a:t>
            </a:r>
            <a:endParaRPr lang="de-DE" sz="4400" dirty="0" smtClean="0"/>
          </a:p>
          <a:p>
            <a:pPr eaLnBrk="1" hangingPunct="1">
              <a:buFont typeface="Wingdings 2" pitchFamily="18" charset="2"/>
              <a:buNone/>
            </a:pPr>
            <a:r>
              <a:rPr lang="de-DE" sz="4400" dirty="0" smtClean="0"/>
              <a:t>(2) Ein </a:t>
            </a:r>
            <a:r>
              <a:rPr lang="de-DE" sz="4400" dirty="0" smtClean="0"/>
              <a:t>ethisches, genussvolles, vernunftgeleitetes, </a:t>
            </a:r>
          </a:p>
          <a:p>
            <a:pPr eaLnBrk="1" hangingPunct="1">
              <a:buFont typeface="Wingdings 2" pitchFamily="18" charset="2"/>
              <a:buNone/>
            </a:pPr>
            <a:r>
              <a:rPr lang="de-DE" sz="4400" dirty="0" smtClean="0"/>
              <a:t>revolutionäres…  Leben führen </a:t>
            </a:r>
            <a:endParaRPr lang="de-DE" sz="4400" dirty="0" smtClean="0"/>
          </a:p>
          <a:p>
            <a:pPr eaLnBrk="1" hangingPunct="1">
              <a:buFont typeface="Wingdings 2" pitchFamily="18" charset="2"/>
              <a:buNone/>
            </a:pPr>
            <a:r>
              <a:rPr lang="de-DE" sz="4400" dirty="0" smtClean="0"/>
              <a:t>(3) Sein </a:t>
            </a:r>
            <a:r>
              <a:rPr lang="de-DE" sz="4400" dirty="0" smtClean="0"/>
              <a:t>Leben in Würde beenden</a:t>
            </a:r>
          </a:p>
          <a:p>
            <a:pPr eaLnBrk="1" hangingPunct="1">
              <a:buFont typeface="Wingdings 2" pitchFamily="18" charset="2"/>
              <a:buNone/>
            </a:pPr>
            <a:endParaRPr lang="de-DE" dirty="0" smtClean="0"/>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4</a:t>
            </a:fld>
            <a:endParaRPr lang="de-D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a:xfrm>
            <a:off x="457200" y="704850"/>
            <a:ext cx="8229600" cy="3581400"/>
          </a:xfrm>
        </p:spPr>
        <p:txBody>
          <a:bodyPr/>
          <a:lstStyle/>
          <a:p>
            <a:pPr algn="ctr" eaLnBrk="1" hangingPunct="1"/>
            <a:r>
              <a:rPr lang="de-DE" sz="7200" smtClean="0"/>
              <a:t>„Alles ist Geist“</a:t>
            </a:r>
            <a:br>
              <a:rPr lang="de-DE" sz="7200" smtClean="0"/>
            </a:br>
            <a:r>
              <a:rPr lang="de-DE" sz="2000" smtClean="0"/>
              <a:t>(Johann Gottfried Herder)</a:t>
            </a:r>
            <a:endParaRPr lang="de-DE" sz="7200" smtClean="0"/>
          </a:p>
        </p:txBody>
      </p:sp>
      <p:sp>
        <p:nvSpPr>
          <p:cNvPr id="11267" name="Titel 1"/>
          <p:cNvSpPr txBox="1">
            <a:spLocks/>
          </p:cNvSpPr>
          <p:nvPr/>
        </p:nvSpPr>
        <p:spPr bwMode="auto">
          <a:xfrm>
            <a:off x="457200" y="1928813"/>
            <a:ext cx="8229600" cy="1143000"/>
          </a:xfrm>
          <a:prstGeom prst="rect">
            <a:avLst/>
          </a:prstGeom>
          <a:noFill/>
          <a:ln w="9525">
            <a:noFill/>
            <a:miter lim="800000"/>
            <a:headEnd/>
            <a:tailEnd/>
          </a:ln>
        </p:spPr>
        <p:txBody>
          <a:bodyPr lIns="0" rIns="0" bIns="0" anchor="b"/>
          <a:lstStyle/>
          <a:p>
            <a:endParaRPr lang="de-DE" sz="5000">
              <a:solidFill>
                <a:schemeClr val="tx2"/>
              </a:solidFill>
              <a:latin typeface="Calibri" pitchFamily="34" charset="0"/>
            </a:endParaRPr>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5</a:t>
            </a:fld>
            <a:endParaRPr lang="de-D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pPr eaLnBrk="1" hangingPunct="1"/>
            <a:r>
              <a:rPr lang="de-DE" smtClean="0"/>
              <a:t>4. Antworten der Religionen</a:t>
            </a:r>
          </a:p>
        </p:txBody>
      </p:sp>
      <p:sp>
        <p:nvSpPr>
          <p:cNvPr id="12291" name="Inhaltsplatzhalter 2"/>
          <p:cNvSpPr>
            <a:spLocks noGrp="1"/>
          </p:cNvSpPr>
          <p:nvPr>
            <p:ph idx="1"/>
          </p:nvPr>
        </p:nvSpPr>
        <p:spPr/>
        <p:txBody>
          <a:bodyPr/>
          <a:lstStyle/>
          <a:p>
            <a:pPr marL="514350" indent="-514350" eaLnBrk="1" hangingPunct="1">
              <a:buAutoNum type="arabicParenBoth"/>
            </a:pPr>
            <a:r>
              <a:rPr lang="de-DE" sz="4400" dirty="0" smtClean="0"/>
              <a:t>Gläubig </a:t>
            </a:r>
            <a:r>
              <a:rPr lang="de-DE" sz="4400" dirty="0" smtClean="0"/>
              <a:t>sein</a:t>
            </a:r>
          </a:p>
          <a:p>
            <a:pPr marL="514350" indent="-514350" eaLnBrk="1" hangingPunct="1">
              <a:buAutoNum type="arabicParenBoth"/>
            </a:pPr>
            <a:r>
              <a:rPr lang="de-DE" sz="4400" dirty="0" smtClean="0"/>
              <a:t>Ein </a:t>
            </a:r>
            <a:r>
              <a:rPr lang="de-DE" sz="4400" dirty="0" smtClean="0"/>
              <a:t>gottgefälliges Leben </a:t>
            </a:r>
            <a:r>
              <a:rPr lang="de-DE" sz="4400" dirty="0" smtClean="0"/>
              <a:t>führen</a:t>
            </a:r>
          </a:p>
          <a:p>
            <a:pPr marL="514350" indent="-514350" eaLnBrk="1" hangingPunct="1">
              <a:buAutoNum type="arabicParenBoth"/>
            </a:pPr>
            <a:r>
              <a:rPr lang="de-DE" sz="4400" dirty="0" smtClean="0"/>
              <a:t>Erlöst </a:t>
            </a:r>
            <a:r>
              <a:rPr lang="de-DE" sz="4400" dirty="0" smtClean="0"/>
              <a:t>werden </a:t>
            </a:r>
          </a:p>
          <a:p>
            <a:pPr marL="514350" indent="-514350" eaLnBrk="1" hangingPunct="1">
              <a:buAutoNum type="arabicParenBoth"/>
            </a:pPr>
            <a:r>
              <a:rPr lang="de-DE" sz="4400" dirty="0" smtClean="0"/>
              <a:t>Auf einer höheren Stufe wiedergeboren werden</a:t>
            </a:r>
          </a:p>
          <a:p>
            <a:pPr marL="514350" indent="-514350" eaLnBrk="1" hangingPunct="1">
              <a:buAutoNum type="arabicParenBoth"/>
            </a:pPr>
            <a:r>
              <a:rPr lang="de-DE" sz="4400" dirty="0" smtClean="0"/>
              <a:t>Gottes Wort verkünden</a:t>
            </a:r>
            <a:endParaRPr lang="de-DE" sz="4400" dirty="0" smtClean="0"/>
          </a:p>
          <a:p>
            <a:pPr eaLnBrk="1" hangingPunct="1">
              <a:buFont typeface="Wingdings 2" pitchFamily="18" charset="2"/>
              <a:buNone/>
            </a:pPr>
            <a:endParaRPr lang="de-DE" dirty="0" smtClean="0"/>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6</a:t>
            </a:fld>
            <a:endParaRPr lang="de-D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500034" y="428604"/>
            <a:ext cx="8229600" cy="1143000"/>
          </a:xfrm>
        </p:spPr>
        <p:txBody>
          <a:bodyPr/>
          <a:lstStyle/>
          <a:p>
            <a:pPr eaLnBrk="1" hangingPunct="1"/>
            <a:r>
              <a:rPr lang="de-DE" dirty="0" smtClean="0"/>
              <a:t>5. Die </a:t>
            </a:r>
            <a:r>
              <a:rPr lang="de-DE" dirty="0" smtClean="0"/>
              <a:t>sieben Tugenden</a:t>
            </a:r>
          </a:p>
        </p:txBody>
      </p:sp>
      <p:sp>
        <p:nvSpPr>
          <p:cNvPr id="13315" name="Inhaltsplatzhalter 2"/>
          <p:cNvSpPr>
            <a:spLocks noGrp="1"/>
          </p:cNvSpPr>
          <p:nvPr>
            <p:ph idx="1"/>
          </p:nvPr>
        </p:nvSpPr>
        <p:spPr>
          <a:xfrm>
            <a:off x="357158" y="1571612"/>
            <a:ext cx="8229600" cy="4389437"/>
          </a:xfrm>
        </p:spPr>
        <p:txBody>
          <a:bodyPr/>
          <a:lstStyle/>
          <a:p>
            <a:pPr eaLnBrk="1" hangingPunct="1"/>
            <a:r>
              <a:rPr lang="de-DE" sz="4400" dirty="0" err="1" smtClean="0"/>
              <a:t>Modestia</a:t>
            </a:r>
            <a:r>
              <a:rPr lang="de-DE" sz="4400" dirty="0" smtClean="0"/>
              <a:t>:		Bescheidenheit</a:t>
            </a:r>
          </a:p>
          <a:p>
            <a:pPr eaLnBrk="1" hangingPunct="1"/>
            <a:r>
              <a:rPr lang="de-DE" sz="4400" dirty="0" err="1" smtClean="0"/>
              <a:t>Temperantia</a:t>
            </a:r>
            <a:r>
              <a:rPr lang="de-DE" sz="4400" dirty="0" smtClean="0"/>
              <a:t>:	Mäßigung</a:t>
            </a:r>
          </a:p>
          <a:p>
            <a:pPr eaLnBrk="1" hangingPunct="1"/>
            <a:r>
              <a:rPr lang="de-DE" sz="4400" dirty="0" err="1" smtClean="0"/>
              <a:t>Fortitudo</a:t>
            </a:r>
            <a:r>
              <a:rPr lang="de-DE" sz="4400" dirty="0" smtClean="0"/>
              <a:t>:		Tapferkeit</a:t>
            </a:r>
          </a:p>
          <a:p>
            <a:pPr eaLnBrk="1" hangingPunct="1"/>
            <a:r>
              <a:rPr lang="en-US" sz="4400" dirty="0" err="1" smtClean="0"/>
              <a:t>Prudentia</a:t>
            </a:r>
            <a:r>
              <a:rPr lang="en-US" sz="4400" dirty="0" smtClean="0"/>
              <a:t>:		</a:t>
            </a:r>
            <a:r>
              <a:rPr lang="en-US" sz="4400" dirty="0" err="1" smtClean="0"/>
              <a:t>Klugheit</a:t>
            </a:r>
            <a:endParaRPr lang="en-US" sz="4400" dirty="0" smtClean="0"/>
          </a:p>
          <a:p>
            <a:pPr eaLnBrk="1" hangingPunct="1"/>
            <a:endParaRPr lang="de-DE" sz="4400" dirty="0" smtClean="0"/>
          </a:p>
          <a:p>
            <a:pPr eaLnBrk="1" hangingPunct="1"/>
            <a:r>
              <a:rPr lang="en-US" sz="4400" dirty="0" err="1" smtClean="0"/>
              <a:t>Glaube</a:t>
            </a:r>
            <a:r>
              <a:rPr lang="en-US" sz="4400" dirty="0" smtClean="0"/>
              <a:t>	       </a:t>
            </a:r>
            <a:r>
              <a:rPr lang="en-US" sz="4400" dirty="0" err="1" smtClean="0"/>
              <a:t>Liebe</a:t>
            </a:r>
            <a:r>
              <a:rPr lang="en-US" sz="4400" dirty="0" smtClean="0"/>
              <a:t>	</a:t>
            </a:r>
            <a:r>
              <a:rPr lang="en-US" sz="4400" dirty="0" smtClean="0"/>
              <a:t>   </a:t>
            </a:r>
            <a:r>
              <a:rPr lang="en-US" sz="4400" dirty="0" err="1" smtClean="0"/>
              <a:t>Hoffnung</a:t>
            </a:r>
            <a:endParaRPr lang="de-DE" sz="4400" dirty="0" smtClean="0"/>
          </a:p>
          <a:p>
            <a:pPr eaLnBrk="1" hangingPunct="1"/>
            <a:endParaRPr lang="de-DE" dirty="0" smtClean="0"/>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7</a:t>
            </a:fld>
            <a:endParaRPr lang="de-D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pPr eaLnBrk="1" hangingPunct="1"/>
            <a:r>
              <a:rPr lang="de-DE" dirty="0" smtClean="0"/>
              <a:t>6. Die </a:t>
            </a:r>
            <a:r>
              <a:rPr lang="de-DE" dirty="0" smtClean="0"/>
              <a:t>sieben Todsünden</a:t>
            </a:r>
          </a:p>
        </p:txBody>
      </p:sp>
      <p:sp>
        <p:nvSpPr>
          <p:cNvPr id="14339" name="Inhaltsplatzhalter 2"/>
          <p:cNvSpPr>
            <a:spLocks noGrp="1"/>
          </p:cNvSpPr>
          <p:nvPr>
            <p:ph idx="1"/>
          </p:nvPr>
        </p:nvSpPr>
        <p:spPr/>
        <p:txBody>
          <a:bodyPr/>
          <a:lstStyle/>
          <a:p>
            <a:pPr eaLnBrk="1" hangingPunct="1"/>
            <a:r>
              <a:rPr lang="de-DE" sz="3200" dirty="0" err="1" smtClean="0"/>
              <a:t>Superbia</a:t>
            </a:r>
            <a:r>
              <a:rPr lang="de-DE" sz="3200" dirty="0" smtClean="0"/>
              <a:t>:	</a:t>
            </a:r>
            <a:r>
              <a:rPr lang="de-DE" sz="3200" dirty="0" smtClean="0"/>
              <a:t>Hochmut </a:t>
            </a:r>
            <a:r>
              <a:rPr lang="de-DE" sz="3200" dirty="0" smtClean="0"/>
              <a:t>und Eitelkeit</a:t>
            </a:r>
          </a:p>
          <a:p>
            <a:pPr eaLnBrk="1" hangingPunct="1"/>
            <a:r>
              <a:rPr lang="de-DE" sz="3200" dirty="0" err="1" smtClean="0"/>
              <a:t>Avaritia</a:t>
            </a:r>
            <a:r>
              <a:rPr lang="de-DE" sz="3200" dirty="0" smtClean="0"/>
              <a:t>:		Habgier und Geiz</a:t>
            </a:r>
          </a:p>
          <a:p>
            <a:pPr eaLnBrk="1" hangingPunct="1"/>
            <a:r>
              <a:rPr lang="de-DE" sz="3200" dirty="0" err="1" smtClean="0"/>
              <a:t>Luxuria</a:t>
            </a:r>
            <a:r>
              <a:rPr lang="de-DE" sz="3200" dirty="0" smtClean="0"/>
              <a:t>:		Wollust und Genusssucht</a:t>
            </a:r>
          </a:p>
          <a:p>
            <a:pPr eaLnBrk="1" hangingPunct="1"/>
            <a:r>
              <a:rPr lang="de-DE" sz="3200" dirty="0" smtClean="0"/>
              <a:t>Ira:			Zorn und Rachsucht</a:t>
            </a:r>
          </a:p>
          <a:p>
            <a:pPr eaLnBrk="1" hangingPunct="1"/>
            <a:r>
              <a:rPr lang="de-DE" sz="3200" dirty="0" err="1" smtClean="0"/>
              <a:t>Gula</a:t>
            </a:r>
            <a:r>
              <a:rPr lang="de-DE" sz="3200" dirty="0" smtClean="0"/>
              <a:t>:		Völlerei und Maßlosigkeit</a:t>
            </a:r>
          </a:p>
          <a:p>
            <a:pPr eaLnBrk="1" hangingPunct="1"/>
            <a:r>
              <a:rPr lang="de-DE" sz="3200" dirty="0" err="1" smtClean="0"/>
              <a:t>Invidia</a:t>
            </a:r>
            <a:r>
              <a:rPr lang="de-DE" sz="3200" dirty="0" smtClean="0"/>
              <a:t>:		Neid und Missgunst</a:t>
            </a:r>
          </a:p>
          <a:p>
            <a:pPr eaLnBrk="1" hangingPunct="1"/>
            <a:r>
              <a:rPr lang="de-DE" sz="3200" dirty="0" err="1" smtClean="0"/>
              <a:t>Acedia</a:t>
            </a:r>
            <a:r>
              <a:rPr lang="de-DE" sz="3200" dirty="0" smtClean="0"/>
              <a:t>:		Trägheit des Herzens</a:t>
            </a:r>
          </a:p>
          <a:p>
            <a:pPr eaLnBrk="1" hangingPunct="1"/>
            <a:endParaRPr lang="de-DE" dirty="0" smtClean="0"/>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8</a:t>
            </a:fld>
            <a:endParaRPr lang="de-D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04850"/>
            <a:ext cx="8686800" cy="2152646"/>
          </a:xfrm>
        </p:spPr>
        <p:txBody>
          <a:bodyPr/>
          <a:lstStyle/>
          <a:p>
            <a:r>
              <a:rPr lang="de-DE" dirty="0" smtClean="0"/>
              <a:t>7. Ein Abgleich mit der buddhistischen Lehre von der Entstehung des Unglücks: </a:t>
            </a:r>
            <a:endParaRPr lang="de-DE" dirty="0"/>
          </a:p>
        </p:txBody>
      </p:sp>
      <p:sp>
        <p:nvSpPr>
          <p:cNvPr id="3" name="Inhaltsplatzhalter 2"/>
          <p:cNvSpPr>
            <a:spLocks noGrp="1"/>
          </p:cNvSpPr>
          <p:nvPr>
            <p:ph idx="1"/>
          </p:nvPr>
        </p:nvSpPr>
        <p:spPr>
          <a:xfrm>
            <a:off x="500034" y="2928934"/>
            <a:ext cx="8229600" cy="3214710"/>
          </a:xfrm>
        </p:spPr>
        <p:txBody>
          <a:bodyPr/>
          <a:lstStyle/>
          <a:p>
            <a:r>
              <a:rPr lang="de-DE" sz="4000" dirty="0" smtClean="0"/>
              <a:t>Hass</a:t>
            </a:r>
          </a:p>
          <a:p>
            <a:r>
              <a:rPr lang="de-DE" sz="4000" dirty="0" smtClean="0"/>
              <a:t>Gier </a:t>
            </a:r>
          </a:p>
          <a:p>
            <a:r>
              <a:rPr lang="de-DE" sz="4000" dirty="0" smtClean="0"/>
              <a:t>Verblendung</a:t>
            </a:r>
            <a:endParaRPr lang="de-DE" sz="4000" dirty="0"/>
          </a:p>
        </p:txBody>
      </p:sp>
      <p:sp>
        <p:nvSpPr>
          <p:cNvPr id="4" name="Foliennummernplatzhalter 3"/>
          <p:cNvSpPr>
            <a:spLocks noGrp="1"/>
          </p:cNvSpPr>
          <p:nvPr>
            <p:ph type="sldNum" sz="quarter" idx="12"/>
          </p:nvPr>
        </p:nvSpPr>
        <p:spPr/>
        <p:txBody>
          <a:bodyPr/>
          <a:lstStyle/>
          <a:p>
            <a:pPr>
              <a:defRPr/>
            </a:pPr>
            <a:fld id="{CD58A552-7DF7-4ED1-98E7-BC155517C3D1}" type="slidenum">
              <a:rPr lang="de-DE" smtClean="0"/>
              <a:pPr>
                <a:defRPr/>
              </a:pPr>
              <a:t>9</a:t>
            </a:fld>
            <a:endParaRPr lang="de-DE"/>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erio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yperion">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0</TotalTime>
  <Words>401</Words>
  <Application>Microsoft Office PowerPoint</Application>
  <PresentationFormat>Bildschirmpräsentation (4:3)</PresentationFormat>
  <Paragraphs>117</Paragraphs>
  <Slides>20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20</vt:i4>
      </vt:variant>
    </vt:vector>
  </HeadingPairs>
  <TitlesOfParts>
    <vt:vector size="25" baseType="lpstr">
      <vt:lpstr>Arial</vt:lpstr>
      <vt:lpstr>Calibri</vt:lpstr>
      <vt:lpstr>Wingdings 2</vt:lpstr>
      <vt:lpstr>Constantia</vt:lpstr>
      <vt:lpstr>Hyperion</vt:lpstr>
      <vt:lpstr>Vortrag: „Worauf kommt es an im Leben? Biographie und Wertewandel“</vt:lpstr>
      <vt:lpstr>1. Die Unterscheidung zwischen HABEN, SEIN, TUN und WERDEN  und die alltagssprachlichen Antworten</vt:lpstr>
      <vt:lpstr>2. Die philosophischen Grundfragen</vt:lpstr>
      <vt:lpstr>3. Antworten der Philosophie</vt:lpstr>
      <vt:lpstr>„Alles ist Geist“ (Johann Gottfried Herder)</vt:lpstr>
      <vt:lpstr>4. Antworten der Religionen</vt:lpstr>
      <vt:lpstr>5. Die sieben Tugenden</vt:lpstr>
      <vt:lpstr>6. Die sieben Todsünden</vt:lpstr>
      <vt:lpstr>7. Ein Abgleich mit der buddhistischen Lehre von der Entstehung des Unglücks: </vt:lpstr>
      <vt:lpstr>8. Antworten der Psychologie</vt:lpstr>
      <vt:lpstr>Folie 11</vt:lpstr>
      <vt:lpstr>9. Eine aktuelle Position: Salutogenese, die Entstehung seelischer Gesundheit</vt:lpstr>
      <vt:lpstr>10. Kants Kategorischer Imperativ</vt:lpstr>
      <vt:lpstr>11. Entsprechung im Buddhismus</vt:lpstr>
      <vt:lpstr>12. Der gegenwärtige Trend</vt:lpstr>
      <vt:lpstr>13. Elementare Werte als tägliche Übung </vt:lpstr>
      <vt:lpstr>Folie 17</vt:lpstr>
      <vt:lpstr>Folie 18</vt:lpstr>
      <vt:lpstr>Folie 19</vt:lpstr>
      <vt:lpstr>14. Noch einmal Kant: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„Worauf kommt es an im Leben?“ Biographie und Wertewandel</dc:title>
  <dc:creator>Gwendolyn Patzer</dc:creator>
  <cp:lastModifiedBy>Jörg</cp:lastModifiedBy>
  <cp:revision>27</cp:revision>
  <dcterms:created xsi:type="dcterms:W3CDTF">2010-03-28T20:36:12Z</dcterms:created>
  <dcterms:modified xsi:type="dcterms:W3CDTF">2012-10-30T15:51:23Z</dcterms:modified>
</cp:coreProperties>
</file>